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2" r:id="rId2"/>
    <p:sldId id="264" r:id="rId3"/>
    <p:sldId id="316" r:id="rId4"/>
    <p:sldId id="315" r:id="rId5"/>
    <p:sldId id="314" r:id="rId6"/>
    <p:sldId id="319" r:id="rId7"/>
    <p:sldId id="323" r:id="rId8"/>
    <p:sldId id="327" r:id="rId9"/>
    <p:sldId id="331" r:id="rId10"/>
  </p:sldIdLst>
  <p:sldSz cx="9144000" cy="6858000" type="screen4x3"/>
  <p:notesSz cx="6797675" cy="9926638"/>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A9E2"/>
    <a:srgbClr val="7BC1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endParaRPr lang="nl-BE"/>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endParaRPr lang="nl-BE"/>
          </a:p>
        </p:txBody>
      </p:sp>
      <p:sp>
        <p:nvSpPr>
          <p:cNvPr id="4" name="Tijdelijke aanduiding voor datum 3"/>
          <p:cNvSpPr>
            <a:spLocks noGrp="1"/>
          </p:cNvSpPr>
          <p:nvPr>
            <p:ph type="dt" sz="half" idx="10"/>
          </p:nvPr>
        </p:nvSpPr>
        <p:spPr/>
        <p:txBody>
          <a:bodyPr/>
          <a:lstStyle/>
          <a:p>
            <a:fld id="{4FA3004B-9391-44D0-972D-C9701235C7C7}" type="datetimeFigureOut">
              <a:rPr lang="nl-BE" smtClean="0"/>
              <a:t>12/01/2021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1427833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4FA3004B-9391-44D0-972D-C9701235C7C7}" type="datetimeFigureOut">
              <a:rPr lang="nl-BE" smtClean="0"/>
              <a:t>12/01/2021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1508244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4FA3004B-9391-44D0-972D-C9701235C7C7}" type="datetimeFigureOut">
              <a:rPr lang="nl-BE" smtClean="0"/>
              <a:t>12/01/2021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875419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10"/>
          </p:nvPr>
        </p:nvSpPr>
        <p:spPr/>
        <p:txBody>
          <a:bodyPr/>
          <a:lstStyle/>
          <a:p>
            <a:fld id="{4FA3004B-9391-44D0-972D-C9701235C7C7}" type="datetimeFigureOut">
              <a:rPr lang="nl-BE" smtClean="0"/>
              <a:t>12/01/2021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184980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Tijdelijke aanduiding voor datum 3"/>
          <p:cNvSpPr>
            <a:spLocks noGrp="1"/>
          </p:cNvSpPr>
          <p:nvPr>
            <p:ph type="dt" sz="half" idx="10"/>
          </p:nvPr>
        </p:nvSpPr>
        <p:spPr/>
        <p:txBody>
          <a:bodyPr/>
          <a:lstStyle/>
          <a:p>
            <a:fld id="{4FA3004B-9391-44D0-972D-C9701235C7C7}" type="datetimeFigureOut">
              <a:rPr lang="nl-BE" smtClean="0"/>
              <a:t>12/01/2021</a:t>
            </a:fld>
            <a:endParaRPr lang="nl-BE"/>
          </a:p>
        </p:txBody>
      </p:sp>
      <p:sp>
        <p:nvSpPr>
          <p:cNvPr id="5" name="Tijdelijke aanduiding voor voettekst 4"/>
          <p:cNvSpPr>
            <a:spLocks noGrp="1"/>
          </p:cNvSpPr>
          <p:nvPr>
            <p:ph type="ftr" sz="quarter" idx="11"/>
          </p:nvPr>
        </p:nvSpPr>
        <p:spPr/>
        <p:txBody>
          <a:bodyPr/>
          <a:lstStyle/>
          <a:p>
            <a:endParaRPr lang="nl-BE"/>
          </a:p>
        </p:txBody>
      </p:sp>
      <p:sp>
        <p:nvSpPr>
          <p:cNvPr id="6" name="Tijdelijke aanduiding voor dianummer 5"/>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3960950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datum 4"/>
          <p:cNvSpPr>
            <a:spLocks noGrp="1"/>
          </p:cNvSpPr>
          <p:nvPr>
            <p:ph type="dt" sz="half" idx="10"/>
          </p:nvPr>
        </p:nvSpPr>
        <p:spPr/>
        <p:txBody>
          <a:bodyPr/>
          <a:lstStyle/>
          <a:p>
            <a:fld id="{4FA3004B-9391-44D0-972D-C9701235C7C7}" type="datetimeFigureOut">
              <a:rPr lang="nl-BE" smtClean="0"/>
              <a:t>12/01/2021</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4182953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7" name="Tijdelijke aanduiding voor datum 6"/>
          <p:cNvSpPr>
            <a:spLocks noGrp="1"/>
          </p:cNvSpPr>
          <p:nvPr>
            <p:ph type="dt" sz="half" idx="10"/>
          </p:nvPr>
        </p:nvSpPr>
        <p:spPr/>
        <p:txBody>
          <a:bodyPr/>
          <a:lstStyle/>
          <a:p>
            <a:fld id="{4FA3004B-9391-44D0-972D-C9701235C7C7}" type="datetimeFigureOut">
              <a:rPr lang="nl-BE" smtClean="0"/>
              <a:t>12/01/2021</a:t>
            </a:fld>
            <a:endParaRPr lang="nl-BE"/>
          </a:p>
        </p:txBody>
      </p:sp>
      <p:sp>
        <p:nvSpPr>
          <p:cNvPr id="8" name="Tijdelijke aanduiding voor voettekst 7"/>
          <p:cNvSpPr>
            <a:spLocks noGrp="1"/>
          </p:cNvSpPr>
          <p:nvPr>
            <p:ph type="ftr" sz="quarter" idx="11"/>
          </p:nvPr>
        </p:nvSpPr>
        <p:spPr/>
        <p:txBody>
          <a:bodyPr/>
          <a:lstStyle/>
          <a:p>
            <a:endParaRPr lang="nl-BE"/>
          </a:p>
        </p:txBody>
      </p:sp>
      <p:sp>
        <p:nvSpPr>
          <p:cNvPr id="9" name="Tijdelijke aanduiding voor dianummer 8"/>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3062346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BE"/>
          </a:p>
        </p:txBody>
      </p:sp>
      <p:sp>
        <p:nvSpPr>
          <p:cNvPr id="3" name="Tijdelijke aanduiding voor datum 2"/>
          <p:cNvSpPr>
            <a:spLocks noGrp="1"/>
          </p:cNvSpPr>
          <p:nvPr>
            <p:ph type="dt" sz="half" idx="10"/>
          </p:nvPr>
        </p:nvSpPr>
        <p:spPr/>
        <p:txBody>
          <a:bodyPr/>
          <a:lstStyle/>
          <a:p>
            <a:fld id="{4FA3004B-9391-44D0-972D-C9701235C7C7}" type="datetimeFigureOut">
              <a:rPr lang="nl-BE" smtClean="0"/>
              <a:t>12/01/2021</a:t>
            </a:fld>
            <a:endParaRPr lang="nl-BE"/>
          </a:p>
        </p:txBody>
      </p:sp>
      <p:sp>
        <p:nvSpPr>
          <p:cNvPr id="4" name="Tijdelijke aanduiding voor voettekst 3"/>
          <p:cNvSpPr>
            <a:spLocks noGrp="1"/>
          </p:cNvSpPr>
          <p:nvPr>
            <p:ph type="ftr" sz="quarter" idx="11"/>
          </p:nvPr>
        </p:nvSpPr>
        <p:spPr/>
        <p:txBody>
          <a:bodyPr/>
          <a:lstStyle/>
          <a:p>
            <a:endParaRPr lang="nl-BE"/>
          </a:p>
        </p:txBody>
      </p:sp>
      <p:sp>
        <p:nvSpPr>
          <p:cNvPr id="5" name="Tijdelijke aanduiding voor dianummer 4"/>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3695905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FA3004B-9391-44D0-972D-C9701235C7C7}" type="datetimeFigureOut">
              <a:rPr lang="nl-BE" smtClean="0"/>
              <a:t>12/01/2021</a:t>
            </a:fld>
            <a:endParaRPr lang="nl-BE"/>
          </a:p>
        </p:txBody>
      </p:sp>
      <p:sp>
        <p:nvSpPr>
          <p:cNvPr id="3" name="Tijdelijke aanduiding voor voettekst 2"/>
          <p:cNvSpPr>
            <a:spLocks noGrp="1"/>
          </p:cNvSpPr>
          <p:nvPr>
            <p:ph type="ftr" sz="quarter" idx="11"/>
          </p:nvPr>
        </p:nvSpPr>
        <p:spPr/>
        <p:txBody>
          <a:bodyPr/>
          <a:lstStyle/>
          <a:p>
            <a:endParaRPr lang="nl-BE"/>
          </a:p>
        </p:txBody>
      </p:sp>
      <p:sp>
        <p:nvSpPr>
          <p:cNvPr id="4" name="Tijdelijke aanduiding voor dianummer 3"/>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2382244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4FA3004B-9391-44D0-972D-C9701235C7C7}" type="datetimeFigureOut">
              <a:rPr lang="nl-BE" smtClean="0"/>
              <a:t>12/01/2021</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61394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nl-BE"/>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Tijdelijke aanduiding voor datum 4"/>
          <p:cNvSpPr>
            <a:spLocks noGrp="1"/>
          </p:cNvSpPr>
          <p:nvPr>
            <p:ph type="dt" sz="half" idx="10"/>
          </p:nvPr>
        </p:nvSpPr>
        <p:spPr/>
        <p:txBody>
          <a:bodyPr/>
          <a:lstStyle/>
          <a:p>
            <a:fld id="{4FA3004B-9391-44D0-972D-C9701235C7C7}" type="datetimeFigureOut">
              <a:rPr lang="nl-BE" smtClean="0"/>
              <a:t>12/01/2021</a:t>
            </a:fld>
            <a:endParaRPr lang="nl-BE"/>
          </a:p>
        </p:txBody>
      </p:sp>
      <p:sp>
        <p:nvSpPr>
          <p:cNvPr id="6" name="Tijdelijke aanduiding voor voettekst 5"/>
          <p:cNvSpPr>
            <a:spLocks noGrp="1"/>
          </p:cNvSpPr>
          <p:nvPr>
            <p:ph type="ftr" sz="quarter" idx="11"/>
          </p:nvPr>
        </p:nvSpPr>
        <p:spPr/>
        <p:txBody>
          <a:bodyPr/>
          <a:lstStyle/>
          <a:p>
            <a:endParaRPr lang="nl-BE"/>
          </a:p>
        </p:txBody>
      </p:sp>
      <p:sp>
        <p:nvSpPr>
          <p:cNvPr id="7" name="Tijdelijke aanduiding voor dianummer 6"/>
          <p:cNvSpPr>
            <a:spLocks noGrp="1"/>
          </p:cNvSpPr>
          <p:nvPr>
            <p:ph type="sldNum" sz="quarter" idx="12"/>
          </p:nvPr>
        </p:nvSpPr>
        <p:spPr/>
        <p:txBody>
          <a:bodyPr/>
          <a:lstStyle/>
          <a:p>
            <a:fld id="{F3918451-FDA9-4D4B-87BE-BC4FFBAF9016}" type="slidenum">
              <a:rPr lang="nl-BE" smtClean="0"/>
              <a:t>‹nr.›</a:t>
            </a:fld>
            <a:endParaRPr lang="nl-BE"/>
          </a:p>
        </p:txBody>
      </p:sp>
    </p:spTree>
    <p:extLst>
      <p:ext uri="{BB962C8B-B14F-4D97-AF65-F5344CB8AC3E}">
        <p14:creationId xmlns:p14="http://schemas.microsoft.com/office/powerpoint/2010/main" val="3482099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endParaRPr lang="nl-BE"/>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3004B-9391-44D0-972D-C9701235C7C7}" type="datetimeFigureOut">
              <a:rPr lang="nl-BE" smtClean="0"/>
              <a:t>12/01/2021</a:t>
            </a:fld>
            <a:endParaRPr lang="nl-BE"/>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BE"/>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918451-FDA9-4D4B-87BE-BC4FFBAF9016}" type="slidenum">
              <a:rPr lang="nl-BE" smtClean="0"/>
              <a:t>‹nr.›</a:t>
            </a:fld>
            <a:endParaRPr lang="nl-BE"/>
          </a:p>
        </p:txBody>
      </p:sp>
    </p:spTree>
    <p:extLst>
      <p:ext uri="{BB962C8B-B14F-4D97-AF65-F5344CB8AC3E}">
        <p14:creationId xmlns:p14="http://schemas.microsoft.com/office/powerpoint/2010/main" val="3382734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hoek 10"/>
          <p:cNvSpPr/>
          <p:nvPr/>
        </p:nvSpPr>
        <p:spPr>
          <a:xfrm>
            <a:off x="395536" y="260065"/>
            <a:ext cx="8153804" cy="6319319"/>
          </a:xfrm>
          <a:prstGeom prst="rect">
            <a:avLst/>
          </a:prstGeom>
          <a:solidFill>
            <a:srgbClr val="24A9E2">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0" name="Afgeschuind enkele hoek rechthoek 29"/>
          <p:cNvSpPr/>
          <p:nvPr/>
        </p:nvSpPr>
        <p:spPr>
          <a:xfrm flipH="1">
            <a:off x="-567680" y="6068145"/>
            <a:ext cx="9778353" cy="906782"/>
          </a:xfrm>
          <a:custGeom>
            <a:avLst/>
            <a:gdLst>
              <a:gd name="connsiteX0" fmla="*/ 0 w 9149703"/>
              <a:gd name="connsiteY0" fmla="*/ 0 h 344807"/>
              <a:gd name="connsiteX1" fmla="*/ 9092234 w 9149703"/>
              <a:gd name="connsiteY1" fmla="*/ 0 h 344807"/>
              <a:gd name="connsiteX2" fmla="*/ 9149703 w 9149703"/>
              <a:gd name="connsiteY2" fmla="*/ 57469 h 344807"/>
              <a:gd name="connsiteX3" fmla="*/ 9149703 w 9149703"/>
              <a:gd name="connsiteY3" fmla="*/ 344807 h 344807"/>
              <a:gd name="connsiteX4" fmla="*/ 0 w 9149703"/>
              <a:gd name="connsiteY4" fmla="*/ 344807 h 344807"/>
              <a:gd name="connsiteX5" fmla="*/ 0 w 9149703"/>
              <a:gd name="connsiteY5" fmla="*/ 0 h 344807"/>
              <a:gd name="connsiteX0" fmla="*/ 0 w 9159228"/>
              <a:gd name="connsiteY0" fmla="*/ 0 h 802007"/>
              <a:gd name="connsiteX1" fmla="*/ 9101759 w 9159228"/>
              <a:gd name="connsiteY1" fmla="*/ 457200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159228"/>
              <a:gd name="connsiteY0" fmla="*/ 0 h 802007"/>
              <a:gd name="connsiteX1" fmla="*/ 8901734 w 9159228"/>
              <a:gd name="connsiteY1" fmla="*/ 161925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721203"/>
              <a:gd name="connsiteY0" fmla="*/ 0 h 838519"/>
              <a:gd name="connsiteX1" fmla="*/ 8901734 w 9721203"/>
              <a:gd name="connsiteY1" fmla="*/ 161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368459 w 9721203"/>
              <a:gd name="connsiteY1" fmla="*/ 542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7627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191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78353"/>
              <a:gd name="connsiteY0" fmla="*/ 0 h 838519"/>
              <a:gd name="connsiteX1" fmla="*/ 9482759 w 9778353"/>
              <a:gd name="connsiteY1" fmla="*/ 619125 h 838519"/>
              <a:gd name="connsiteX2" fmla="*/ 9778353 w 9778353"/>
              <a:gd name="connsiteY2" fmla="*/ 838519 h 838519"/>
              <a:gd name="connsiteX3" fmla="*/ 9216378 w 9778353"/>
              <a:gd name="connsiteY3" fmla="*/ 802007 h 838519"/>
              <a:gd name="connsiteX4" fmla="*/ 66675 w 9778353"/>
              <a:gd name="connsiteY4" fmla="*/ 802007 h 838519"/>
              <a:gd name="connsiteX5" fmla="*/ 0 w 9778353"/>
              <a:gd name="connsiteY5" fmla="*/ 0 h 838519"/>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0 w 9778353"/>
              <a:gd name="connsiteY4" fmla="*/ 906782 h 906782"/>
              <a:gd name="connsiteX5" fmla="*/ 0 w 9778353"/>
              <a:gd name="connsiteY5" fmla="*/ 0 h 906782"/>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9182098 w 9778353"/>
              <a:gd name="connsiteY4" fmla="*/ 904155 h 906782"/>
              <a:gd name="connsiteX5" fmla="*/ 0 w 9778353"/>
              <a:gd name="connsiteY5" fmla="*/ 906782 h 906782"/>
              <a:gd name="connsiteX6" fmla="*/ 0 w 9778353"/>
              <a:gd name="connsiteY6" fmla="*/ 0 h 906782"/>
              <a:gd name="connsiteX0" fmla="*/ 0 w 9778353"/>
              <a:gd name="connsiteY0" fmla="*/ 0 h 906782"/>
              <a:gd name="connsiteX1" fmla="*/ 9482759 w 9778353"/>
              <a:gd name="connsiteY1" fmla="*/ 619125 h 906782"/>
              <a:gd name="connsiteX2" fmla="*/ 9778353 w 9778353"/>
              <a:gd name="connsiteY2" fmla="*/ 838519 h 906782"/>
              <a:gd name="connsiteX3" fmla="*/ 9321153 w 9778353"/>
              <a:gd name="connsiteY3" fmla="*/ 906782 h 906782"/>
              <a:gd name="connsiteX4" fmla="*/ 9182098 w 9778353"/>
              <a:gd name="connsiteY4" fmla="*/ 904155 h 906782"/>
              <a:gd name="connsiteX5" fmla="*/ 0 w 9778353"/>
              <a:gd name="connsiteY5" fmla="*/ 906782 h 906782"/>
              <a:gd name="connsiteX6" fmla="*/ 0 w 9778353"/>
              <a:gd name="connsiteY6" fmla="*/ 0 h 90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78353" h="906782">
                <a:moveTo>
                  <a:pt x="0" y="0"/>
                </a:moveTo>
                <a:lnTo>
                  <a:pt x="9482759" y="619125"/>
                </a:lnTo>
                <a:lnTo>
                  <a:pt x="9778353" y="838519"/>
                </a:lnTo>
                <a:lnTo>
                  <a:pt x="9321153" y="906782"/>
                </a:lnTo>
                <a:cubicBezTo>
                  <a:pt x="9309726" y="902731"/>
                  <a:pt x="9193525" y="908206"/>
                  <a:pt x="9182098" y="904155"/>
                </a:cubicBezTo>
                <a:lnTo>
                  <a:pt x="0" y="906782"/>
                </a:lnTo>
                <a:lnTo>
                  <a:pt x="0" y="0"/>
                </a:lnTo>
                <a:close/>
              </a:path>
            </a:pathLst>
          </a:cu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Parallellogram 27"/>
          <p:cNvSpPr/>
          <p:nvPr/>
        </p:nvSpPr>
        <p:spPr>
          <a:xfrm rot="10582369">
            <a:off x="-244975" y="6038592"/>
            <a:ext cx="5112569" cy="400893"/>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Parallellogram 30"/>
          <p:cNvSpPr/>
          <p:nvPr/>
        </p:nvSpPr>
        <p:spPr>
          <a:xfrm rot="21351017">
            <a:off x="-242835" y="537141"/>
            <a:ext cx="5107808" cy="459830"/>
          </a:xfrm>
          <a:prstGeom prst="parallelogram">
            <a:avLst/>
          </a:pr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dirty="0">
                <a:solidFill>
                  <a:schemeClr val="bg1"/>
                </a:solidFill>
                <a:latin typeface="Tahoma" panose="020B0604030504040204" pitchFamily="34" charset="0"/>
                <a:ea typeface="Tahoma" panose="020B0604030504040204" pitchFamily="34" charset="0"/>
                <a:cs typeface="Tahoma" panose="020B0604030504040204" pitchFamily="34" charset="0"/>
              </a:rPr>
              <a:t>opvoedingsproject</a:t>
            </a:r>
            <a:endParaRPr lang="nl-BE" sz="2400" dirty="0">
              <a:latin typeface="Tahoma" panose="020B0604030504040204" pitchFamily="34" charset="0"/>
              <a:ea typeface="Tahoma" panose="020B0604030504040204" pitchFamily="34" charset="0"/>
              <a:cs typeface="Tahoma" panose="020B0604030504040204" pitchFamily="34" charset="0"/>
            </a:endParaRPr>
          </a:p>
        </p:txBody>
      </p:sp>
      <p:sp>
        <p:nvSpPr>
          <p:cNvPr id="32" name="Parallellogram 31"/>
          <p:cNvSpPr/>
          <p:nvPr/>
        </p:nvSpPr>
        <p:spPr>
          <a:xfrm rot="10582369">
            <a:off x="-264969" y="-500175"/>
            <a:ext cx="9833414" cy="810623"/>
          </a:xfrm>
          <a:custGeom>
            <a:avLst/>
            <a:gdLst>
              <a:gd name="connsiteX0" fmla="*/ 0 w 5112569"/>
              <a:gd name="connsiteY0" fmla="*/ 364448 h 364448"/>
              <a:gd name="connsiteX1" fmla="*/ 91112 w 5112569"/>
              <a:gd name="connsiteY1" fmla="*/ 0 h 364448"/>
              <a:gd name="connsiteX2" fmla="*/ 5112569 w 5112569"/>
              <a:gd name="connsiteY2" fmla="*/ 0 h 364448"/>
              <a:gd name="connsiteX3" fmla="*/ 5021457 w 5112569"/>
              <a:gd name="connsiteY3" fmla="*/ 364448 h 364448"/>
              <a:gd name="connsiteX4" fmla="*/ 0 w 5112569"/>
              <a:gd name="connsiteY4" fmla="*/ 364448 h 364448"/>
              <a:gd name="connsiteX0" fmla="*/ 0 w 5112569"/>
              <a:gd name="connsiteY0" fmla="*/ 364448 h 810623"/>
              <a:gd name="connsiteX1" fmla="*/ 91112 w 5112569"/>
              <a:gd name="connsiteY1" fmla="*/ 0 h 810623"/>
              <a:gd name="connsiteX2" fmla="*/ 5112569 w 5112569"/>
              <a:gd name="connsiteY2" fmla="*/ 0 h 810623"/>
              <a:gd name="connsiteX3" fmla="*/ 4983629 w 5112569"/>
              <a:gd name="connsiteY3" fmla="*/ 810623 h 810623"/>
              <a:gd name="connsiteX4" fmla="*/ 0 w 5112569"/>
              <a:gd name="connsiteY4" fmla="*/ 364448 h 810623"/>
              <a:gd name="connsiteX0" fmla="*/ 4719155 w 9831724"/>
              <a:gd name="connsiteY0" fmla="*/ 364448 h 810623"/>
              <a:gd name="connsiteX1" fmla="*/ 0 w 9831724"/>
              <a:gd name="connsiteY1" fmla="*/ 484 h 810623"/>
              <a:gd name="connsiteX2" fmla="*/ 9831724 w 9831724"/>
              <a:gd name="connsiteY2" fmla="*/ 0 h 810623"/>
              <a:gd name="connsiteX3" fmla="*/ 9702784 w 9831724"/>
              <a:gd name="connsiteY3" fmla="*/ 810623 h 810623"/>
              <a:gd name="connsiteX4" fmla="*/ 4719155 w 9831724"/>
              <a:gd name="connsiteY4" fmla="*/ 364448 h 810623"/>
              <a:gd name="connsiteX0" fmla="*/ 4720258 w 9832827"/>
              <a:gd name="connsiteY0" fmla="*/ 364448 h 810623"/>
              <a:gd name="connsiteX1" fmla="*/ 1103 w 9832827"/>
              <a:gd name="connsiteY1" fmla="*/ 484 h 810623"/>
              <a:gd name="connsiteX2" fmla="*/ 9832827 w 9832827"/>
              <a:gd name="connsiteY2" fmla="*/ 0 h 810623"/>
              <a:gd name="connsiteX3" fmla="*/ 9703887 w 9832827"/>
              <a:gd name="connsiteY3" fmla="*/ 810623 h 810623"/>
              <a:gd name="connsiteX4" fmla="*/ 4720258 w 9832827"/>
              <a:gd name="connsiteY4" fmla="*/ 364448 h 810623"/>
              <a:gd name="connsiteX0" fmla="*/ 3583012 w 9833414"/>
              <a:gd name="connsiteY0" fmla="*/ 397308 h 810623"/>
              <a:gd name="connsiteX1" fmla="*/ 1690 w 9833414"/>
              <a:gd name="connsiteY1" fmla="*/ 484 h 810623"/>
              <a:gd name="connsiteX2" fmla="*/ 9833414 w 9833414"/>
              <a:gd name="connsiteY2" fmla="*/ 0 h 810623"/>
              <a:gd name="connsiteX3" fmla="*/ 9704474 w 9833414"/>
              <a:gd name="connsiteY3" fmla="*/ 810623 h 810623"/>
              <a:gd name="connsiteX4" fmla="*/ 3583012 w 9833414"/>
              <a:gd name="connsiteY4" fmla="*/ 397308 h 8106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3414" h="810623">
                <a:moveTo>
                  <a:pt x="3583012" y="397308"/>
                </a:moveTo>
                <a:cubicBezTo>
                  <a:pt x="2009960" y="275987"/>
                  <a:pt x="-67643" y="284928"/>
                  <a:pt x="1690" y="484"/>
                </a:cubicBezTo>
                <a:lnTo>
                  <a:pt x="9833414" y="0"/>
                </a:lnTo>
                <a:lnTo>
                  <a:pt x="9704474" y="810623"/>
                </a:lnTo>
                <a:lnTo>
                  <a:pt x="3583012" y="39730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9" name="Tijdelijke aanduiding voor inhoud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44208" y="6194812"/>
            <a:ext cx="2699792" cy="690572"/>
          </a:xfrm>
        </p:spPr>
      </p:pic>
      <p:sp>
        <p:nvSpPr>
          <p:cNvPr id="10" name="Ovaal 9"/>
          <p:cNvSpPr/>
          <p:nvPr/>
        </p:nvSpPr>
        <p:spPr>
          <a:xfrm rot="21116752">
            <a:off x="6966000" y="6507384"/>
            <a:ext cx="144000" cy="144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  </a:t>
            </a:r>
          </a:p>
        </p:txBody>
      </p:sp>
      <p:sp useBgFill="1">
        <p:nvSpPr>
          <p:cNvPr id="34" name="Parallellogram 33"/>
          <p:cNvSpPr/>
          <p:nvPr/>
        </p:nvSpPr>
        <p:spPr>
          <a:xfrm rot="10582369">
            <a:off x="1898756" y="1906215"/>
            <a:ext cx="5340696" cy="317023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5" name="Shape 389"/>
          <p:cNvSpPr txBox="1">
            <a:spLocks/>
          </p:cNvSpPr>
          <p:nvPr/>
        </p:nvSpPr>
        <p:spPr>
          <a:xfrm>
            <a:off x="2267744" y="1889770"/>
            <a:ext cx="4688878" cy="3220800"/>
          </a:xfrm>
          <a:prstGeom prst="rect">
            <a:avLst/>
          </a:prstGeom>
        </p:spPr>
        <p:txBody>
          <a:bodyPr vert="horz" wrap="square" lIns="91425" tIns="91425" rIns="91425" bIns="91425" rtlCol="0"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r>
              <a:rPr lang="en" sz="4800" b="1" dirty="0">
                <a:solidFill>
                  <a:srgbClr val="24A9E2"/>
                </a:solidFill>
                <a:latin typeface="Tahoma" panose="020B0604030504040204" pitchFamily="34" charset="0"/>
                <a:ea typeface="Tahoma" panose="020B0604030504040204" pitchFamily="34" charset="0"/>
                <a:cs typeface="Tahoma" panose="020B0604030504040204" pitchFamily="34" charset="0"/>
              </a:rPr>
              <a:t>Visietekst:</a:t>
            </a:r>
          </a:p>
          <a:p>
            <a:pPr>
              <a:spcBef>
                <a:spcPts val="0"/>
              </a:spcBef>
            </a:pPr>
            <a:r>
              <a:rPr lang="nl-BE" sz="4800" b="1" dirty="0">
                <a:solidFill>
                  <a:srgbClr val="24A9E2"/>
                </a:solidFill>
                <a:latin typeface="Tahoma" panose="020B0604030504040204" pitchFamily="34" charset="0"/>
                <a:ea typeface="Tahoma" panose="020B0604030504040204" pitchFamily="34" charset="0"/>
                <a:cs typeface="Tahoma" panose="020B0604030504040204" pitchFamily="34" charset="0"/>
              </a:rPr>
              <a:t>Visie en Missie</a:t>
            </a:r>
            <a:endParaRPr lang="en" sz="4800" b="1" dirty="0">
              <a:solidFill>
                <a:srgbClr val="24A9E2"/>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091051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fgeschuind enkele hoek rechthoek 29"/>
          <p:cNvSpPr/>
          <p:nvPr/>
        </p:nvSpPr>
        <p:spPr>
          <a:xfrm flipH="1">
            <a:off x="-567680" y="6068145"/>
            <a:ext cx="9778353" cy="906782"/>
          </a:xfrm>
          <a:custGeom>
            <a:avLst/>
            <a:gdLst>
              <a:gd name="connsiteX0" fmla="*/ 0 w 9149703"/>
              <a:gd name="connsiteY0" fmla="*/ 0 h 344807"/>
              <a:gd name="connsiteX1" fmla="*/ 9092234 w 9149703"/>
              <a:gd name="connsiteY1" fmla="*/ 0 h 344807"/>
              <a:gd name="connsiteX2" fmla="*/ 9149703 w 9149703"/>
              <a:gd name="connsiteY2" fmla="*/ 57469 h 344807"/>
              <a:gd name="connsiteX3" fmla="*/ 9149703 w 9149703"/>
              <a:gd name="connsiteY3" fmla="*/ 344807 h 344807"/>
              <a:gd name="connsiteX4" fmla="*/ 0 w 9149703"/>
              <a:gd name="connsiteY4" fmla="*/ 344807 h 344807"/>
              <a:gd name="connsiteX5" fmla="*/ 0 w 9149703"/>
              <a:gd name="connsiteY5" fmla="*/ 0 h 344807"/>
              <a:gd name="connsiteX0" fmla="*/ 0 w 9159228"/>
              <a:gd name="connsiteY0" fmla="*/ 0 h 802007"/>
              <a:gd name="connsiteX1" fmla="*/ 9101759 w 9159228"/>
              <a:gd name="connsiteY1" fmla="*/ 457200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159228"/>
              <a:gd name="connsiteY0" fmla="*/ 0 h 802007"/>
              <a:gd name="connsiteX1" fmla="*/ 8901734 w 9159228"/>
              <a:gd name="connsiteY1" fmla="*/ 161925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721203"/>
              <a:gd name="connsiteY0" fmla="*/ 0 h 838519"/>
              <a:gd name="connsiteX1" fmla="*/ 8901734 w 9721203"/>
              <a:gd name="connsiteY1" fmla="*/ 161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368459 w 9721203"/>
              <a:gd name="connsiteY1" fmla="*/ 542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7627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191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78353"/>
              <a:gd name="connsiteY0" fmla="*/ 0 h 838519"/>
              <a:gd name="connsiteX1" fmla="*/ 9482759 w 9778353"/>
              <a:gd name="connsiteY1" fmla="*/ 619125 h 838519"/>
              <a:gd name="connsiteX2" fmla="*/ 9778353 w 9778353"/>
              <a:gd name="connsiteY2" fmla="*/ 838519 h 838519"/>
              <a:gd name="connsiteX3" fmla="*/ 9216378 w 9778353"/>
              <a:gd name="connsiteY3" fmla="*/ 802007 h 838519"/>
              <a:gd name="connsiteX4" fmla="*/ 66675 w 9778353"/>
              <a:gd name="connsiteY4" fmla="*/ 802007 h 838519"/>
              <a:gd name="connsiteX5" fmla="*/ 0 w 9778353"/>
              <a:gd name="connsiteY5" fmla="*/ 0 h 838519"/>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0 w 9778353"/>
              <a:gd name="connsiteY4" fmla="*/ 906782 h 906782"/>
              <a:gd name="connsiteX5" fmla="*/ 0 w 9778353"/>
              <a:gd name="connsiteY5" fmla="*/ 0 h 906782"/>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9182098 w 9778353"/>
              <a:gd name="connsiteY4" fmla="*/ 904155 h 906782"/>
              <a:gd name="connsiteX5" fmla="*/ 0 w 9778353"/>
              <a:gd name="connsiteY5" fmla="*/ 906782 h 906782"/>
              <a:gd name="connsiteX6" fmla="*/ 0 w 9778353"/>
              <a:gd name="connsiteY6" fmla="*/ 0 h 906782"/>
              <a:gd name="connsiteX0" fmla="*/ 0 w 9778353"/>
              <a:gd name="connsiteY0" fmla="*/ 0 h 906782"/>
              <a:gd name="connsiteX1" fmla="*/ 9482759 w 9778353"/>
              <a:gd name="connsiteY1" fmla="*/ 619125 h 906782"/>
              <a:gd name="connsiteX2" fmla="*/ 9778353 w 9778353"/>
              <a:gd name="connsiteY2" fmla="*/ 838519 h 906782"/>
              <a:gd name="connsiteX3" fmla="*/ 9321153 w 9778353"/>
              <a:gd name="connsiteY3" fmla="*/ 906782 h 906782"/>
              <a:gd name="connsiteX4" fmla="*/ 9182098 w 9778353"/>
              <a:gd name="connsiteY4" fmla="*/ 904155 h 906782"/>
              <a:gd name="connsiteX5" fmla="*/ 0 w 9778353"/>
              <a:gd name="connsiteY5" fmla="*/ 906782 h 906782"/>
              <a:gd name="connsiteX6" fmla="*/ 0 w 9778353"/>
              <a:gd name="connsiteY6" fmla="*/ 0 h 90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78353" h="906782">
                <a:moveTo>
                  <a:pt x="0" y="0"/>
                </a:moveTo>
                <a:lnTo>
                  <a:pt x="9482759" y="619125"/>
                </a:lnTo>
                <a:lnTo>
                  <a:pt x="9778353" y="838519"/>
                </a:lnTo>
                <a:lnTo>
                  <a:pt x="9321153" y="906782"/>
                </a:lnTo>
                <a:cubicBezTo>
                  <a:pt x="9309726" y="902731"/>
                  <a:pt x="9193525" y="908206"/>
                  <a:pt x="9182098" y="904155"/>
                </a:cubicBezTo>
                <a:lnTo>
                  <a:pt x="0" y="906782"/>
                </a:lnTo>
                <a:lnTo>
                  <a:pt x="0" y="0"/>
                </a:lnTo>
                <a:close/>
              </a:path>
            </a:pathLst>
          </a:cu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Parallellogram 27"/>
          <p:cNvSpPr/>
          <p:nvPr/>
        </p:nvSpPr>
        <p:spPr>
          <a:xfrm rot="10582369">
            <a:off x="-244975" y="6038592"/>
            <a:ext cx="5112569" cy="400893"/>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Parallellogram 30"/>
          <p:cNvSpPr/>
          <p:nvPr/>
        </p:nvSpPr>
        <p:spPr>
          <a:xfrm rot="21351017">
            <a:off x="-242835" y="537141"/>
            <a:ext cx="5107808" cy="459830"/>
          </a:xfrm>
          <a:prstGeom prst="parallelogram">
            <a:avLst/>
          </a:pr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dirty="0">
                <a:solidFill>
                  <a:schemeClr val="bg1"/>
                </a:solidFill>
                <a:latin typeface="Tahoma" panose="020B0604030504040204" pitchFamily="34" charset="0"/>
                <a:ea typeface="Tahoma" panose="020B0604030504040204" pitchFamily="34" charset="0"/>
                <a:cs typeface="Tahoma" panose="020B0604030504040204" pitchFamily="34" charset="0"/>
              </a:rPr>
              <a:t>opvoedingsproject</a:t>
            </a:r>
            <a:endParaRPr lang="nl-BE" sz="2400" dirty="0">
              <a:latin typeface="Tahoma" panose="020B0604030504040204" pitchFamily="34" charset="0"/>
              <a:ea typeface="Tahoma" panose="020B0604030504040204" pitchFamily="34" charset="0"/>
              <a:cs typeface="Tahoma" panose="020B0604030504040204" pitchFamily="34" charset="0"/>
            </a:endParaRPr>
          </a:p>
        </p:txBody>
      </p:sp>
      <p:sp>
        <p:nvSpPr>
          <p:cNvPr id="32" name="Parallellogram 31"/>
          <p:cNvSpPr/>
          <p:nvPr/>
        </p:nvSpPr>
        <p:spPr>
          <a:xfrm rot="10582369">
            <a:off x="-264969" y="-500175"/>
            <a:ext cx="9833414" cy="810623"/>
          </a:xfrm>
          <a:custGeom>
            <a:avLst/>
            <a:gdLst>
              <a:gd name="connsiteX0" fmla="*/ 0 w 5112569"/>
              <a:gd name="connsiteY0" fmla="*/ 364448 h 364448"/>
              <a:gd name="connsiteX1" fmla="*/ 91112 w 5112569"/>
              <a:gd name="connsiteY1" fmla="*/ 0 h 364448"/>
              <a:gd name="connsiteX2" fmla="*/ 5112569 w 5112569"/>
              <a:gd name="connsiteY2" fmla="*/ 0 h 364448"/>
              <a:gd name="connsiteX3" fmla="*/ 5021457 w 5112569"/>
              <a:gd name="connsiteY3" fmla="*/ 364448 h 364448"/>
              <a:gd name="connsiteX4" fmla="*/ 0 w 5112569"/>
              <a:gd name="connsiteY4" fmla="*/ 364448 h 364448"/>
              <a:gd name="connsiteX0" fmla="*/ 0 w 5112569"/>
              <a:gd name="connsiteY0" fmla="*/ 364448 h 810623"/>
              <a:gd name="connsiteX1" fmla="*/ 91112 w 5112569"/>
              <a:gd name="connsiteY1" fmla="*/ 0 h 810623"/>
              <a:gd name="connsiteX2" fmla="*/ 5112569 w 5112569"/>
              <a:gd name="connsiteY2" fmla="*/ 0 h 810623"/>
              <a:gd name="connsiteX3" fmla="*/ 4983629 w 5112569"/>
              <a:gd name="connsiteY3" fmla="*/ 810623 h 810623"/>
              <a:gd name="connsiteX4" fmla="*/ 0 w 5112569"/>
              <a:gd name="connsiteY4" fmla="*/ 364448 h 810623"/>
              <a:gd name="connsiteX0" fmla="*/ 4719155 w 9831724"/>
              <a:gd name="connsiteY0" fmla="*/ 364448 h 810623"/>
              <a:gd name="connsiteX1" fmla="*/ 0 w 9831724"/>
              <a:gd name="connsiteY1" fmla="*/ 484 h 810623"/>
              <a:gd name="connsiteX2" fmla="*/ 9831724 w 9831724"/>
              <a:gd name="connsiteY2" fmla="*/ 0 h 810623"/>
              <a:gd name="connsiteX3" fmla="*/ 9702784 w 9831724"/>
              <a:gd name="connsiteY3" fmla="*/ 810623 h 810623"/>
              <a:gd name="connsiteX4" fmla="*/ 4719155 w 9831724"/>
              <a:gd name="connsiteY4" fmla="*/ 364448 h 810623"/>
              <a:gd name="connsiteX0" fmla="*/ 4720258 w 9832827"/>
              <a:gd name="connsiteY0" fmla="*/ 364448 h 810623"/>
              <a:gd name="connsiteX1" fmla="*/ 1103 w 9832827"/>
              <a:gd name="connsiteY1" fmla="*/ 484 h 810623"/>
              <a:gd name="connsiteX2" fmla="*/ 9832827 w 9832827"/>
              <a:gd name="connsiteY2" fmla="*/ 0 h 810623"/>
              <a:gd name="connsiteX3" fmla="*/ 9703887 w 9832827"/>
              <a:gd name="connsiteY3" fmla="*/ 810623 h 810623"/>
              <a:gd name="connsiteX4" fmla="*/ 4720258 w 9832827"/>
              <a:gd name="connsiteY4" fmla="*/ 364448 h 810623"/>
              <a:gd name="connsiteX0" fmla="*/ 3583012 w 9833414"/>
              <a:gd name="connsiteY0" fmla="*/ 397308 h 810623"/>
              <a:gd name="connsiteX1" fmla="*/ 1690 w 9833414"/>
              <a:gd name="connsiteY1" fmla="*/ 484 h 810623"/>
              <a:gd name="connsiteX2" fmla="*/ 9833414 w 9833414"/>
              <a:gd name="connsiteY2" fmla="*/ 0 h 810623"/>
              <a:gd name="connsiteX3" fmla="*/ 9704474 w 9833414"/>
              <a:gd name="connsiteY3" fmla="*/ 810623 h 810623"/>
              <a:gd name="connsiteX4" fmla="*/ 3583012 w 9833414"/>
              <a:gd name="connsiteY4" fmla="*/ 397308 h 8106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3414" h="810623">
                <a:moveTo>
                  <a:pt x="3583012" y="397308"/>
                </a:moveTo>
                <a:cubicBezTo>
                  <a:pt x="2009960" y="275987"/>
                  <a:pt x="-67643" y="284928"/>
                  <a:pt x="1690" y="484"/>
                </a:cubicBezTo>
                <a:lnTo>
                  <a:pt x="9833414" y="0"/>
                </a:lnTo>
                <a:lnTo>
                  <a:pt x="9704474" y="810623"/>
                </a:lnTo>
                <a:lnTo>
                  <a:pt x="3583012" y="39730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9" name="Tijdelijke aanduiding voor inhoud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44208" y="6194812"/>
            <a:ext cx="2699792" cy="690572"/>
          </a:xfrm>
        </p:spPr>
      </p:pic>
      <p:sp>
        <p:nvSpPr>
          <p:cNvPr id="10" name="Ovaal 9"/>
          <p:cNvSpPr/>
          <p:nvPr/>
        </p:nvSpPr>
        <p:spPr>
          <a:xfrm rot="21116752">
            <a:off x="6966000" y="6507384"/>
            <a:ext cx="144000" cy="144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  </a:t>
            </a:r>
          </a:p>
        </p:txBody>
      </p:sp>
      <p:sp useBgFill="1">
        <p:nvSpPr>
          <p:cNvPr id="34" name="Parallellogram 33"/>
          <p:cNvSpPr/>
          <p:nvPr/>
        </p:nvSpPr>
        <p:spPr>
          <a:xfrm rot="10582369">
            <a:off x="1898756" y="1906215"/>
            <a:ext cx="5340696" cy="317023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5" name="Shape 389"/>
          <p:cNvSpPr txBox="1">
            <a:spLocks/>
          </p:cNvSpPr>
          <p:nvPr/>
        </p:nvSpPr>
        <p:spPr>
          <a:xfrm>
            <a:off x="2267744" y="1105392"/>
            <a:ext cx="4688878" cy="3619752"/>
          </a:xfrm>
          <a:prstGeom prst="rect">
            <a:avLst/>
          </a:prstGeom>
        </p:spPr>
        <p:txBody>
          <a:bodyPr vert="horz" wrap="square" lIns="91425" tIns="91425" rIns="91425" bIns="91425" rtlCol="0"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nl-BE" sz="5400" dirty="0">
              <a:solidFill>
                <a:srgbClr val="24A9E2"/>
              </a:solidFill>
            </a:endParaRPr>
          </a:p>
          <a:p>
            <a:pPr>
              <a:spcBef>
                <a:spcPts val="0"/>
              </a:spcBef>
            </a:pPr>
            <a:r>
              <a:rPr lang="nl-BE" sz="5400" b="1" dirty="0">
                <a:solidFill>
                  <a:srgbClr val="24A9E2"/>
                </a:solidFill>
                <a:latin typeface="Tahoma" panose="020B0604030504040204" pitchFamily="34" charset="0"/>
                <a:ea typeface="Tahoma" panose="020B0604030504040204" pitchFamily="34" charset="0"/>
                <a:cs typeface="Tahoma" panose="020B0604030504040204" pitchFamily="34" charset="0"/>
              </a:rPr>
              <a:t>Missie</a:t>
            </a:r>
          </a:p>
          <a:p>
            <a:pPr>
              <a:spcBef>
                <a:spcPts val="0"/>
              </a:spcBef>
            </a:pPr>
            <a:endParaRPr lang="nl-BE" sz="5400" dirty="0">
              <a:solidFill>
                <a:srgbClr val="24A9E2"/>
              </a:solidFill>
            </a:endParaRPr>
          </a:p>
          <a:p>
            <a:pPr>
              <a:spcBef>
                <a:spcPts val="0"/>
              </a:spcBef>
            </a:pPr>
            <a:r>
              <a:rPr lang="nl-BE" sz="5400" b="1" dirty="0">
                <a:solidFill>
                  <a:schemeClr val="accent6"/>
                </a:solidFill>
              </a:rPr>
              <a:t>Sterk</a:t>
            </a:r>
            <a:r>
              <a:rPr lang="nl-BE" sz="5400" b="1" dirty="0">
                <a:solidFill>
                  <a:srgbClr val="24A9E2"/>
                </a:solidFill>
              </a:rPr>
              <a:t> onderwijs </a:t>
            </a:r>
          </a:p>
          <a:p>
            <a:pPr>
              <a:spcBef>
                <a:spcPts val="0"/>
              </a:spcBef>
            </a:pPr>
            <a:r>
              <a:rPr lang="nl-BE" sz="5400" b="1" dirty="0">
                <a:solidFill>
                  <a:schemeClr val="accent6"/>
                </a:solidFill>
              </a:rPr>
              <a:t>warme</a:t>
            </a:r>
            <a:r>
              <a:rPr lang="nl-BE" sz="5400" b="1" dirty="0">
                <a:solidFill>
                  <a:srgbClr val="24A9E2"/>
                </a:solidFill>
              </a:rPr>
              <a:t> sfeer!</a:t>
            </a:r>
            <a:endParaRPr lang="en" sz="5400" b="1" dirty="0">
              <a:solidFill>
                <a:srgbClr val="24A9E2"/>
              </a:solidFill>
            </a:endParaRPr>
          </a:p>
          <a:p>
            <a:endParaRPr lang="nl-BE" sz="3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85840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fgeschuind enkele hoek rechthoek 29"/>
          <p:cNvSpPr/>
          <p:nvPr/>
        </p:nvSpPr>
        <p:spPr>
          <a:xfrm flipH="1">
            <a:off x="-567680" y="6068145"/>
            <a:ext cx="9778353" cy="906782"/>
          </a:xfrm>
          <a:custGeom>
            <a:avLst/>
            <a:gdLst>
              <a:gd name="connsiteX0" fmla="*/ 0 w 9149703"/>
              <a:gd name="connsiteY0" fmla="*/ 0 h 344807"/>
              <a:gd name="connsiteX1" fmla="*/ 9092234 w 9149703"/>
              <a:gd name="connsiteY1" fmla="*/ 0 h 344807"/>
              <a:gd name="connsiteX2" fmla="*/ 9149703 w 9149703"/>
              <a:gd name="connsiteY2" fmla="*/ 57469 h 344807"/>
              <a:gd name="connsiteX3" fmla="*/ 9149703 w 9149703"/>
              <a:gd name="connsiteY3" fmla="*/ 344807 h 344807"/>
              <a:gd name="connsiteX4" fmla="*/ 0 w 9149703"/>
              <a:gd name="connsiteY4" fmla="*/ 344807 h 344807"/>
              <a:gd name="connsiteX5" fmla="*/ 0 w 9149703"/>
              <a:gd name="connsiteY5" fmla="*/ 0 h 344807"/>
              <a:gd name="connsiteX0" fmla="*/ 0 w 9159228"/>
              <a:gd name="connsiteY0" fmla="*/ 0 h 802007"/>
              <a:gd name="connsiteX1" fmla="*/ 9101759 w 9159228"/>
              <a:gd name="connsiteY1" fmla="*/ 457200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159228"/>
              <a:gd name="connsiteY0" fmla="*/ 0 h 802007"/>
              <a:gd name="connsiteX1" fmla="*/ 8901734 w 9159228"/>
              <a:gd name="connsiteY1" fmla="*/ 161925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721203"/>
              <a:gd name="connsiteY0" fmla="*/ 0 h 838519"/>
              <a:gd name="connsiteX1" fmla="*/ 8901734 w 9721203"/>
              <a:gd name="connsiteY1" fmla="*/ 161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368459 w 9721203"/>
              <a:gd name="connsiteY1" fmla="*/ 542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7627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191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78353"/>
              <a:gd name="connsiteY0" fmla="*/ 0 h 838519"/>
              <a:gd name="connsiteX1" fmla="*/ 9482759 w 9778353"/>
              <a:gd name="connsiteY1" fmla="*/ 619125 h 838519"/>
              <a:gd name="connsiteX2" fmla="*/ 9778353 w 9778353"/>
              <a:gd name="connsiteY2" fmla="*/ 838519 h 838519"/>
              <a:gd name="connsiteX3" fmla="*/ 9216378 w 9778353"/>
              <a:gd name="connsiteY3" fmla="*/ 802007 h 838519"/>
              <a:gd name="connsiteX4" fmla="*/ 66675 w 9778353"/>
              <a:gd name="connsiteY4" fmla="*/ 802007 h 838519"/>
              <a:gd name="connsiteX5" fmla="*/ 0 w 9778353"/>
              <a:gd name="connsiteY5" fmla="*/ 0 h 838519"/>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0 w 9778353"/>
              <a:gd name="connsiteY4" fmla="*/ 906782 h 906782"/>
              <a:gd name="connsiteX5" fmla="*/ 0 w 9778353"/>
              <a:gd name="connsiteY5" fmla="*/ 0 h 906782"/>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9182098 w 9778353"/>
              <a:gd name="connsiteY4" fmla="*/ 904155 h 906782"/>
              <a:gd name="connsiteX5" fmla="*/ 0 w 9778353"/>
              <a:gd name="connsiteY5" fmla="*/ 906782 h 906782"/>
              <a:gd name="connsiteX6" fmla="*/ 0 w 9778353"/>
              <a:gd name="connsiteY6" fmla="*/ 0 h 906782"/>
              <a:gd name="connsiteX0" fmla="*/ 0 w 9778353"/>
              <a:gd name="connsiteY0" fmla="*/ 0 h 906782"/>
              <a:gd name="connsiteX1" fmla="*/ 9482759 w 9778353"/>
              <a:gd name="connsiteY1" fmla="*/ 619125 h 906782"/>
              <a:gd name="connsiteX2" fmla="*/ 9778353 w 9778353"/>
              <a:gd name="connsiteY2" fmla="*/ 838519 h 906782"/>
              <a:gd name="connsiteX3" fmla="*/ 9321153 w 9778353"/>
              <a:gd name="connsiteY3" fmla="*/ 906782 h 906782"/>
              <a:gd name="connsiteX4" fmla="*/ 9182098 w 9778353"/>
              <a:gd name="connsiteY4" fmla="*/ 904155 h 906782"/>
              <a:gd name="connsiteX5" fmla="*/ 0 w 9778353"/>
              <a:gd name="connsiteY5" fmla="*/ 906782 h 906782"/>
              <a:gd name="connsiteX6" fmla="*/ 0 w 9778353"/>
              <a:gd name="connsiteY6" fmla="*/ 0 h 90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78353" h="906782">
                <a:moveTo>
                  <a:pt x="0" y="0"/>
                </a:moveTo>
                <a:lnTo>
                  <a:pt x="9482759" y="619125"/>
                </a:lnTo>
                <a:lnTo>
                  <a:pt x="9778353" y="838519"/>
                </a:lnTo>
                <a:lnTo>
                  <a:pt x="9321153" y="906782"/>
                </a:lnTo>
                <a:cubicBezTo>
                  <a:pt x="9309726" y="902731"/>
                  <a:pt x="9193525" y="908206"/>
                  <a:pt x="9182098" y="904155"/>
                </a:cubicBezTo>
                <a:lnTo>
                  <a:pt x="0" y="906782"/>
                </a:lnTo>
                <a:lnTo>
                  <a:pt x="0" y="0"/>
                </a:lnTo>
                <a:close/>
              </a:path>
            </a:pathLst>
          </a:cu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Parallellogram 27"/>
          <p:cNvSpPr/>
          <p:nvPr/>
        </p:nvSpPr>
        <p:spPr>
          <a:xfrm rot="10582369">
            <a:off x="-244975" y="6038592"/>
            <a:ext cx="5112569" cy="400893"/>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Parallellogram 30"/>
          <p:cNvSpPr/>
          <p:nvPr/>
        </p:nvSpPr>
        <p:spPr>
          <a:xfrm rot="21351017">
            <a:off x="-242835" y="537141"/>
            <a:ext cx="5107808" cy="459830"/>
          </a:xfrm>
          <a:prstGeom prst="parallelogram">
            <a:avLst/>
          </a:pr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dirty="0">
                <a:solidFill>
                  <a:schemeClr val="bg1"/>
                </a:solidFill>
                <a:latin typeface="Tahoma" panose="020B0604030504040204" pitchFamily="34" charset="0"/>
                <a:ea typeface="Tahoma" panose="020B0604030504040204" pitchFamily="34" charset="0"/>
                <a:cs typeface="Tahoma" panose="020B0604030504040204" pitchFamily="34" charset="0"/>
              </a:rPr>
              <a:t>opvoedingsproject</a:t>
            </a:r>
            <a:endParaRPr lang="nl-BE" sz="2400" dirty="0">
              <a:latin typeface="Tahoma" panose="020B0604030504040204" pitchFamily="34" charset="0"/>
              <a:ea typeface="Tahoma" panose="020B0604030504040204" pitchFamily="34" charset="0"/>
              <a:cs typeface="Tahoma" panose="020B0604030504040204" pitchFamily="34" charset="0"/>
            </a:endParaRPr>
          </a:p>
        </p:txBody>
      </p:sp>
      <p:sp>
        <p:nvSpPr>
          <p:cNvPr id="32" name="Parallellogram 31"/>
          <p:cNvSpPr/>
          <p:nvPr/>
        </p:nvSpPr>
        <p:spPr>
          <a:xfrm rot="10582369">
            <a:off x="-264969" y="-500175"/>
            <a:ext cx="9833414" cy="810623"/>
          </a:xfrm>
          <a:custGeom>
            <a:avLst/>
            <a:gdLst>
              <a:gd name="connsiteX0" fmla="*/ 0 w 5112569"/>
              <a:gd name="connsiteY0" fmla="*/ 364448 h 364448"/>
              <a:gd name="connsiteX1" fmla="*/ 91112 w 5112569"/>
              <a:gd name="connsiteY1" fmla="*/ 0 h 364448"/>
              <a:gd name="connsiteX2" fmla="*/ 5112569 w 5112569"/>
              <a:gd name="connsiteY2" fmla="*/ 0 h 364448"/>
              <a:gd name="connsiteX3" fmla="*/ 5021457 w 5112569"/>
              <a:gd name="connsiteY3" fmla="*/ 364448 h 364448"/>
              <a:gd name="connsiteX4" fmla="*/ 0 w 5112569"/>
              <a:gd name="connsiteY4" fmla="*/ 364448 h 364448"/>
              <a:gd name="connsiteX0" fmla="*/ 0 w 5112569"/>
              <a:gd name="connsiteY0" fmla="*/ 364448 h 810623"/>
              <a:gd name="connsiteX1" fmla="*/ 91112 w 5112569"/>
              <a:gd name="connsiteY1" fmla="*/ 0 h 810623"/>
              <a:gd name="connsiteX2" fmla="*/ 5112569 w 5112569"/>
              <a:gd name="connsiteY2" fmla="*/ 0 h 810623"/>
              <a:gd name="connsiteX3" fmla="*/ 4983629 w 5112569"/>
              <a:gd name="connsiteY3" fmla="*/ 810623 h 810623"/>
              <a:gd name="connsiteX4" fmla="*/ 0 w 5112569"/>
              <a:gd name="connsiteY4" fmla="*/ 364448 h 810623"/>
              <a:gd name="connsiteX0" fmla="*/ 4719155 w 9831724"/>
              <a:gd name="connsiteY0" fmla="*/ 364448 h 810623"/>
              <a:gd name="connsiteX1" fmla="*/ 0 w 9831724"/>
              <a:gd name="connsiteY1" fmla="*/ 484 h 810623"/>
              <a:gd name="connsiteX2" fmla="*/ 9831724 w 9831724"/>
              <a:gd name="connsiteY2" fmla="*/ 0 h 810623"/>
              <a:gd name="connsiteX3" fmla="*/ 9702784 w 9831724"/>
              <a:gd name="connsiteY3" fmla="*/ 810623 h 810623"/>
              <a:gd name="connsiteX4" fmla="*/ 4719155 w 9831724"/>
              <a:gd name="connsiteY4" fmla="*/ 364448 h 810623"/>
              <a:gd name="connsiteX0" fmla="*/ 4720258 w 9832827"/>
              <a:gd name="connsiteY0" fmla="*/ 364448 h 810623"/>
              <a:gd name="connsiteX1" fmla="*/ 1103 w 9832827"/>
              <a:gd name="connsiteY1" fmla="*/ 484 h 810623"/>
              <a:gd name="connsiteX2" fmla="*/ 9832827 w 9832827"/>
              <a:gd name="connsiteY2" fmla="*/ 0 h 810623"/>
              <a:gd name="connsiteX3" fmla="*/ 9703887 w 9832827"/>
              <a:gd name="connsiteY3" fmla="*/ 810623 h 810623"/>
              <a:gd name="connsiteX4" fmla="*/ 4720258 w 9832827"/>
              <a:gd name="connsiteY4" fmla="*/ 364448 h 810623"/>
              <a:gd name="connsiteX0" fmla="*/ 3583012 w 9833414"/>
              <a:gd name="connsiteY0" fmla="*/ 397308 h 810623"/>
              <a:gd name="connsiteX1" fmla="*/ 1690 w 9833414"/>
              <a:gd name="connsiteY1" fmla="*/ 484 h 810623"/>
              <a:gd name="connsiteX2" fmla="*/ 9833414 w 9833414"/>
              <a:gd name="connsiteY2" fmla="*/ 0 h 810623"/>
              <a:gd name="connsiteX3" fmla="*/ 9704474 w 9833414"/>
              <a:gd name="connsiteY3" fmla="*/ 810623 h 810623"/>
              <a:gd name="connsiteX4" fmla="*/ 3583012 w 9833414"/>
              <a:gd name="connsiteY4" fmla="*/ 397308 h 8106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3414" h="810623">
                <a:moveTo>
                  <a:pt x="3583012" y="397308"/>
                </a:moveTo>
                <a:cubicBezTo>
                  <a:pt x="2009960" y="275987"/>
                  <a:pt x="-67643" y="284928"/>
                  <a:pt x="1690" y="484"/>
                </a:cubicBezTo>
                <a:lnTo>
                  <a:pt x="9833414" y="0"/>
                </a:lnTo>
                <a:lnTo>
                  <a:pt x="9704474" y="810623"/>
                </a:lnTo>
                <a:lnTo>
                  <a:pt x="3583012" y="39730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9" name="Tijdelijke aanduiding voor inhoud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44208" y="6194812"/>
            <a:ext cx="2699792" cy="690572"/>
          </a:xfrm>
        </p:spPr>
      </p:pic>
      <p:sp>
        <p:nvSpPr>
          <p:cNvPr id="10" name="Ovaal 9"/>
          <p:cNvSpPr/>
          <p:nvPr/>
        </p:nvSpPr>
        <p:spPr>
          <a:xfrm rot="21116752">
            <a:off x="6966000" y="6507384"/>
            <a:ext cx="144000" cy="144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  </a:t>
            </a:r>
          </a:p>
        </p:txBody>
      </p:sp>
      <p:sp useBgFill="1">
        <p:nvSpPr>
          <p:cNvPr id="34" name="Parallellogram 33"/>
          <p:cNvSpPr/>
          <p:nvPr/>
        </p:nvSpPr>
        <p:spPr>
          <a:xfrm rot="10582369">
            <a:off x="1683750" y="1910819"/>
            <a:ext cx="5340696" cy="317023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5" name="Shape 389"/>
          <p:cNvSpPr txBox="1">
            <a:spLocks/>
          </p:cNvSpPr>
          <p:nvPr/>
        </p:nvSpPr>
        <p:spPr>
          <a:xfrm>
            <a:off x="2195736" y="1105392"/>
            <a:ext cx="4760886" cy="3979792"/>
          </a:xfrm>
          <a:prstGeom prst="rect">
            <a:avLst/>
          </a:prstGeom>
        </p:spPr>
        <p:txBody>
          <a:bodyPr vert="horz" wrap="square" lIns="91425" tIns="91425" rIns="91425" bIns="91425" rtlCol="0"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nl-BE" sz="5400" dirty="0">
              <a:solidFill>
                <a:srgbClr val="24A9E2"/>
              </a:solidFill>
            </a:endParaRPr>
          </a:p>
          <a:p>
            <a:pPr>
              <a:spcBef>
                <a:spcPts val="0"/>
              </a:spcBef>
            </a:pPr>
            <a:r>
              <a:rPr lang="nl-BE" sz="5400" dirty="0">
                <a:solidFill>
                  <a:schemeClr val="accent6"/>
                </a:solidFill>
              </a:rPr>
              <a:t>Visie</a:t>
            </a:r>
          </a:p>
          <a:p>
            <a:pPr algn="l"/>
            <a:r>
              <a:rPr lang="nl-BE" sz="3600" dirty="0">
                <a:solidFill>
                  <a:srgbClr val="00B0F0"/>
                </a:solidFill>
                <a:latin typeface="Tahoma" panose="020B0604030504040204" pitchFamily="34" charset="0"/>
                <a:ea typeface="Tahoma" panose="020B0604030504040204" pitchFamily="34" charset="0"/>
                <a:cs typeface="Tahoma" panose="020B0604030504040204" pitchFamily="34" charset="0"/>
              </a:rPr>
              <a:t>A</a:t>
            </a:r>
            <a:r>
              <a:rPr lang="nl-BE" sz="3600" dirty="0">
                <a:solidFill>
                  <a:schemeClr val="accent6"/>
                </a:solidFill>
                <a:latin typeface="Tahoma" panose="020B0604030504040204" pitchFamily="34" charset="0"/>
                <a:ea typeface="Tahoma" panose="020B0604030504040204" pitchFamily="34" charset="0"/>
                <a:cs typeface="Tahoma" panose="020B0604030504040204" pitchFamily="34" charset="0"/>
              </a:rPr>
              <a:t>mbitieus</a:t>
            </a:r>
          </a:p>
          <a:p>
            <a:pPr algn="l"/>
            <a:r>
              <a:rPr lang="nl-BE" sz="3600" dirty="0">
                <a:solidFill>
                  <a:srgbClr val="00B0F0"/>
                </a:solidFill>
                <a:latin typeface="Tahoma" panose="020B0604030504040204" pitchFamily="34" charset="0"/>
                <a:ea typeface="Tahoma" panose="020B0604030504040204" pitchFamily="34" charset="0"/>
                <a:cs typeface="Tahoma" panose="020B0604030504040204" pitchFamily="34" charset="0"/>
              </a:rPr>
              <a:t>V</a:t>
            </a:r>
            <a:r>
              <a:rPr lang="nl-BE" sz="3600" dirty="0">
                <a:solidFill>
                  <a:schemeClr val="accent6"/>
                </a:solidFill>
                <a:latin typeface="Tahoma" panose="020B0604030504040204" pitchFamily="34" charset="0"/>
                <a:ea typeface="Tahoma" panose="020B0604030504040204" pitchFamily="34" charset="0"/>
                <a:cs typeface="Tahoma" panose="020B0604030504040204" pitchFamily="34" charset="0"/>
              </a:rPr>
              <a:t>ertrouwen</a:t>
            </a:r>
          </a:p>
          <a:p>
            <a:pPr algn="l"/>
            <a:r>
              <a:rPr lang="nl-BE" sz="3600" dirty="0">
                <a:solidFill>
                  <a:srgbClr val="00B0F0"/>
                </a:solidFill>
                <a:latin typeface="Tahoma" panose="020B0604030504040204" pitchFamily="34" charset="0"/>
                <a:ea typeface="Tahoma" panose="020B0604030504040204" pitchFamily="34" charset="0"/>
                <a:cs typeface="Tahoma" panose="020B0604030504040204" pitchFamily="34" charset="0"/>
              </a:rPr>
              <a:t>I</a:t>
            </a:r>
            <a:r>
              <a:rPr lang="nl-BE" sz="3600" dirty="0">
                <a:solidFill>
                  <a:schemeClr val="accent6"/>
                </a:solidFill>
                <a:latin typeface="Tahoma" panose="020B0604030504040204" pitchFamily="34" charset="0"/>
                <a:ea typeface="Tahoma" panose="020B0604030504040204" pitchFamily="34" charset="0"/>
                <a:cs typeface="Tahoma" panose="020B0604030504040204" pitchFamily="34" charset="0"/>
              </a:rPr>
              <a:t>nzet</a:t>
            </a:r>
          </a:p>
          <a:p>
            <a:pPr algn="l"/>
            <a:r>
              <a:rPr lang="nl-BE" sz="3600" dirty="0">
                <a:solidFill>
                  <a:srgbClr val="00B0F0"/>
                </a:solidFill>
                <a:latin typeface="Tahoma" panose="020B0604030504040204" pitchFamily="34" charset="0"/>
                <a:ea typeface="Tahoma" panose="020B0604030504040204" pitchFamily="34" charset="0"/>
                <a:cs typeface="Tahoma" panose="020B0604030504040204" pitchFamily="34" charset="0"/>
              </a:rPr>
              <a:t>E</a:t>
            </a:r>
            <a:r>
              <a:rPr lang="nl-BE" sz="3600" dirty="0">
                <a:solidFill>
                  <a:schemeClr val="accent6"/>
                </a:solidFill>
                <a:latin typeface="Tahoma" panose="020B0604030504040204" pitchFamily="34" charset="0"/>
                <a:ea typeface="Tahoma" panose="020B0604030504040204" pitchFamily="34" charset="0"/>
                <a:cs typeface="Tahoma" panose="020B0604030504040204" pitchFamily="34" charset="0"/>
              </a:rPr>
              <a:t>ngagement</a:t>
            </a:r>
          </a:p>
          <a:p>
            <a:pPr algn="l"/>
            <a:r>
              <a:rPr lang="nl-BE" sz="3600" dirty="0">
                <a:solidFill>
                  <a:srgbClr val="00B0F0"/>
                </a:solidFill>
                <a:latin typeface="Tahoma" panose="020B0604030504040204" pitchFamily="34" charset="0"/>
                <a:ea typeface="Tahoma" panose="020B0604030504040204" pitchFamily="34" charset="0"/>
                <a:cs typeface="Tahoma" panose="020B0604030504040204" pitchFamily="34" charset="0"/>
              </a:rPr>
              <a:t>R</a:t>
            </a:r>
            <a:r>
              <a:rPr lang="nl-BE" sz="3600" dirty="0">
                <a:solidFill>
                  <a:schemeClr val="accent6"/>
                </a:solidFill>
                <a:latin typeface="Tahoma" panose="020B0604030504040204" pitchFamily="34" charset="0"/>
                <a:ea typeface="Tahoma" panose="020B0604030504040204" pitchFamily="34" charset="0"/>
                <a:cs typeface="Tahoma" panose="020B0604030504040204" pitchFamily="34" charset="0"/>
              </a:rPr>
              <a:t>espect</a:t>
            </a:r>
          </a:p>
          <a:p>
            <a:r>
              <a:rPr lang="nl-BE" sz="3600" dirty="0">
                <a:solidFill>
                  <a:schemeClr val="accent6"/>
                </a:solidFill>
                <a:latin typeface="Tahoma" panose="020B0604030504040204" pitchFamily="34" charset="0"/>
                <a:ea typeface="Tahoma" panose="020B0604030504040204" pitchFamily="34" charset="0"/>
                <a:cs typeface="Tahoma" panose="020B0604030504040204" pitchFamily="34" charset="0"/>
              </a:rPr>
              <a:t>			</a:t>
            </a:r>
          </a:p>
        </p:txBody>
      </p:sp>
      <p:sp>
        <p:nvSpPr>
          <p:cNvPr id="2" name="Rechthoek 1">
            <a:extLst>
              <a:ext uri="{FF2B5EF4-FFF2-40B4-BE49-F238E27FC236}">
                <a16:creationId xmlns:a16="http://schemas.microsoft.com/office/drawing/2014/main" id="{D0D2C437-6DB5-4381-88BF-2E1D622CB673}"/>
              </a:ext>
            </a:extLst>
          </p:cNvPr>
          <p:cNvSpPr/>
          <p:nvPr/>
        </p:nvSpPr>
        <p:spPr>
          <a:xfrm>
            <a:off x="6444208" y="3151720"/>
            <a:ext cx="2110339" cy="646331"/>
          </a:xfrm>
          <a:prstGeom prst="rect">
            <a:avLst/>
          </a:prstGeom>
        </p:spPr>
        <p:txBody>
          <a:bodyPr wrap="square">
            <a:spAutoFit/>
          </a:bodyPr>
          <a:lstStyle/>
          <a:p>
            <a:r>
              <a:rPr lang="nl-BE" sz="3600" dirty="0">
                <a:solidFill>
                  <a:schemeClr val="accent6"/>
                </a:solidFill>
                <a:latin typeface="Tahoma" panose="020B0604030504040204" pitchFamily="34" charset="0"/>
                <a:ea typeface="Tahoma" panose="020B0604030504040204" pitchFamily="34" charset="0"/>
                <a:cs typeface="Tahoma" panose="020B0604030504040204" pitchFamily="34" charset="0"/>
              </a:rPr>
              <a:t> </a:t>
            </a:r>
            <a:r>
              <a:rPr lang="nl-BE" sz="3600" dirty="0">
                <a:solidFill>
                  <a:srgbClr val="00B0F0"/>
                </a:solidFill>
                <a:latin typeface="Tahoma" panose="020B0604030504040204" pitchFamily="34" charset="0"/>
                <a:ea typeface="Tahoma" panose="020B0604030504040204" pitchFamily="34" charset="0"/>
                <a:cs typeface="Tahoma" panose="020B0604030504040204" pitchFamily="34" charset="0"/>
              </a:rPr>
              <a:t>A-VIER</a:t>
            </a:r>
            <a:endParaRPr lang="nl-BE" sz="3600" dirty="0">
              <a:solidFill>
                <a:srgbClr val="00B0F0"/>
              </a:solidFill>
            </a:endParaRPr>
          </a:p>
        </p:txBody>
      </p:sp>
      <p:sp>
        <p:nvSpPr>
          <p:cNvPr id="3" name="Pijl: rechts 2">
            <a:extLst>
              <a:ext uri="{FF2B5EF4-FFF2-40B4-BE49-F238E27FC236}">
                <a16:creationId xmlns:a16="http://schemas.microsoft.com/office/drawing/2014/main" id="{A76F04E5-38DE-450A-8E9D-CE69D071239C}"/>
              </a:ext>
            </a:extLst>
          </p:cNvPr>
          <p:cNvSpPr/>
          <p:nvPr/>
        </p:nvSpPr>
        <p:spPr>
          <a:xfrm>
            <a:off x="4496963" y="3313200"/>
            <a:ext cx="1556678" cy="432048"/>
          </a:xfrm>
          <a:prstGeom prst="rightArrow">
            <a:avLst/>
          </a:prstGeom>
          <a:solidFill>
            <a:srgbClr val="24A9E2"/>
          </a:solidFill>
          <a:ln>
            <a:solidFill>
              <a:srgbClr val="24A9E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Tree>
    <p:extLst>
      <p:ext uri="{BB962C8B-B14F-4D97-AF65-F5344CB8AC3E}">
        <p14:creationId xmlns:p14="http://schemas.microsoft.com/office/powerpoint/2010/main" val="2516434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hoek 10"/>
          <p:cNvSpPr/>
          <p:nvPr/>
        </p:nvSpPr>
        <p:spPr>
          <a:xfrm>
            <a:off x="395536" y="260065"/>
            <a:ext cx="8153804" cy="6319319"/>
          </a:xfrm>
          <a:prstGeom prst="rect">
            <a:avLst/>
          </a:prstGeom>
          <a:solidFill>
            <a:srgbClr val="24A9E2">
              <a:alpha val="13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0" name="Afgeschuind enkele hoek rechthoek 29"/>
          <p:cNvSpPr/>
          <p:nvPr/>
        </p:nvSpPr>
        <p:spPr>
          <a:xfrm flipH="1">
            <a:off x="-567680" y="6068145"/>
            <a:ext cx="9778353" cy="906782"/>
          </a:xfrm>
          <a:custGeom>
            <a:avLst/>
            <a:gdLst>
              <a:gd name="connsiteX0" fmla="*/ 0 w 9149703"/>
              <a:gd name="connsiteY0" fmla="*/ 0 h 344807"/>
              <a:gd name="connsiteX1" fmla="*/ 9092234 w 9149703"/>
              <a:gd name="connsiteY1" fmla="*/ 0 h 344807"/>
              <a:gd name="connsiteX2" fmla="*/ 9149703 w 9149703"/>
              <a:gd name="connsiteY2" fmla="*/ 57469 h 344807"/>
              <a:gd name="connsiteX3" fmla="*/ 9149703 w 9149703"/>
              <a:gd name="connsiteY3" fmla="*/ 344807 h 344807"/>
              <a:gd name="connsiteX4" fmla="*/ 0 w 9149703"/>
              <a:gd name="connsiteY4" fmla="*/ 344807 h 344807"/>
              <a:gd name="connsiteX5" fmla="*/ 0 w 9149703"/>
              <a:gd name="connsiteY5" fmla="*/ 0 h 344807"/>
              <a:gd name="connsiteX0" fmla="*/ 0 w 9159228"/>
              <a:gd name="connsiteY0" fmla="*/ 0 h 802007"/>
              <a:gd name="connsiteX1" fmla="*/ 9101759 w 9159228"/>
              <a:gd name="connsiteY1" fmla="*/ 457200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159228"/>
              <a:gd name="connsiteY0" fmla="*/ 0 h 802007"/>
              <a:gd name="connsiteX1" fmla="*/ 8901734 w 9159228"/>
              <a:gd name="connsiteY1" fmla="*/ 161925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721203"/>
              <a:gd name="connsiteY0" fmla="*/ 0 h 838519"/>
              <a:gd name="connsiteX1" fmla="*/ 8901734 w 9721203"/>
              <a:gd name="connsiteY1" fmla="*/ 161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368459 w 9721203"/>
              <a:gd name="connsiteY1" fmla="*/ 542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7627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191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78353"/>
              <a:gd name="connsiteY0" fmla="*/ 0 h 838519"/>
              <a:gd name="connsiteX1" fmla="*/ 9482759 w 9778353"/>
              <a:gd name="connsiteY1" fmla="*/ 619125 h 838519"/>
              <a:gd name="connsiteX2" fmla="*/ 9778353 w 9778353"/>
              <a:gd name="connsiteY2" fmla="*/ 838519 h 838519"/>
              <a:gd name="connsiteX3" fmla="*/ 9216378 w 9778353"/>
              <a:gd name="connsiteY3" fmla="*/ 802007 h 838519"/>
              <a:gd name="connsiteX4" fmla="*/ 66675 w 9778353"/>
              <a:gd name="connsiteY4" fmla="*/ 802007 h 838519"/>
              <a:gd name="connsiteX5" fmla="*/ 0 w 9778353"/>
              <a:gd name="connsiteY5" fmla="*/ 0 h 838519"/>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0 w 9778353"/>
              <a:gd name="connsiteY4" fmla="*/ 906782 h 906782"/>
              <a:gd name="connsiteX5" fmla="*/ 0 w 9778353"/>
              <a:gd name="connsiteY5" fmla="*/ 0 h 906782"/>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9182098 w 9778353"/>
              <a:gd name="connsiteY4" fmla="*/ 904155 h 906782"/>
              <a:gd name="connsiteX5" fmla="*/ 0 w 9778353"/>
              <a:gd name="connsiteY5" fmla="*/ 906782 h 906782"/>
              <a:gd name="connsiteX6" fmla="*/ 0 w 9778353"/>
              <a:gd name="connsiteY6" fmla="*/ 0 h 906782"/>
              <a:gd name="connsiteX0" fmla="*/ 0 w 9778353"/>
              <a:gd name="connsiteY0" fmla="*/ 0 h 906782"/>
              <a:gd name="connsiteX1" fmla="*/ 9482759 w 9778353"/>
              <a:gd name="connsiteY1" fmla="*/ 619125 h 906782"/>
              <a:gd name="connsiteX2" fmla="*/ 9778353 w 9778353"/>
              <a:gd name="connsiteY2" fmla="*/ 838519 h 906782"/>
              <a:gd name="connsiteX3" fmla="*/ 9321153 w 9778353"/>
              <a:gd name="connsiteY3" fmla="*/ 906782 h 906782"/>
              <a:gd name="connsiteX4" fmla="*/ 9182098 w 9778353"/>
              <a:gd name="connsiteY4" fmla="*/ 904155 h 906782"/>
              <a:gd name="connsiteX5" fmla="*/ 0 w 9778353"/>
              <a:gd name="connsiteY5" fmla="*/ 906782 h 906782"/>
              <a:gd name="connsiteX6" fmla="*/ 0 w 9778353"/>
              <a:gd name="connsiteY6" fmla="*/ 0 h 90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78353" h="906782">
                <a:moveTo>
                  <a:pt x="0" y="0"/>
                </a:moveTo>
                <a:lnTo>
                  <a:pt x="9482759" y="619125"/>
                </a:lnTo>
                <a:lnTo>
                  <a:pt x="9778353" y="838519"/>
                </a:lnTo>
                <a:lnTo>
                  <a:pt x="9321153" y="906782"/>
                </a:lnTo>
                <a:cubicBezTo>
                  <a:pt x="9309726" y="902731"/>
                  <a:pt x="9193525" y="908206"/>
                  <a:pt x="9182098" y="904155"/>
                </a:cubicBezTo>
                <a:lnTo>
                  <a:pt x="0" y="906782"/>
                </a:lnTo>
                <a:lnTo>
                  <a:pt x="0" y="0"/>
                </a:lnTo>
                <a:close/>
              </a:path>
            </a:pathLst>
          </a:cu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Parallellogram 27"/>
          <p:cNvSpPr/>
          <p:nvPr/>
        </p:nvSpPr>
        <p:spPr>
          <a:xfrm rot="10582369">
            <a:off x="-244975" y="6038592"/>
            <a:ext cx="5112569" cy="400893"/>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Parallellogram 30"/>
          <p:cNvSpPr/>
          <p:nvPr/>
        </p:nvSpPr>
        <p:spPr>
          <a:xfrm rot="21351017">
            <a:off x="-242835" y="537141"/>
            <a:ext cx="5107808" cy="459830"/>
          </a:xfrm>
          <a:prstGeom prst="parallelogram">
            <a:avLst/>
          </a:pr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dirty="0">
                <a:solidFill>
                  <a:schemeClr val="bg1"/>
                </a:solidFill>
                <a:latin typeface="Tahoma" panose="020B0604030504040204" pitchFamily="34" charset="0"/>
                <a:ea typeface="Tahoma" panose="020B0604030504040204" pitchFamily="34" charset="0"/>
                <a:cs typeface="Tahoma" panose="020B0604030504040204" pitchFamily="34" charset="0"/>
              </a:rPr>
              <a:t>opvoedingsproject</a:t>
            </a:r>
            <a:endParaRPr lang="nl-BE" sz="2400" dirty="0">
              <a:latin typeface="Tahoma" panose="020B0604030504040204" pitchFamily="34" charset="0"/>
              <a:ea typeface="Tahoma" panose="020B0604030504040204" pitchFamily="34" charset="0"/>
              <a:cs typeface="Tahoma" panose="020B0604030504040204" pitchFamily="34" charset="0"/>
            </a:endParaRPr>
          </a:p>
        </p:txBody>
      </p:sp>
      <p:sp>
        <p:nvSpPr>
          <p:cNvPr id="32" name="Parallellogram 31"/>
          <p:cNvSpPr/>
          <p:nvPr/>
        </p:nvSpPr>
        <p:spPr>
          <a:xfrm rot="10582369">
            <a:off x="-264969" y="-500175"/>
            <a:ext cx="9833414" cy="810623"/>
          </a:xfrm>
          <a:custGeom>
            <a:avLst/>
            <a:gdLst>
              <a:gd name="connsiteX0" fmla="*/ 0 w 5112569"/>
              <a:gd name="connsiteY0" fmla="*/ 364448 h 364448"/>
              <a:gd name="connsiteX1" fmla="*/ 91112 w 5112569"/>
              <a:gd name="connsiteY1" fmla="*/ 0 h 364448"/>
              <a:gd name="connsiteX2" fmla="*/ 5112569 w 5112569"/>
              <a:gd name="connsiteY2" fmla="*/ 0 h 364448"/>
              <a:gd name="connsiteX3" fmla="*/ 5021457 w 5112569"/>
              <a:gd name="connsiteY3" fmla="*/ 364448 h 364448"/>
              <a:gd name="connsiteX4" fmla="*/ 0 w 5112569"/>
              <a:gd name="connsiteY4" fmla="*/ 364448 h 364448"/>
              <a:gd name="connsiteX0" fmla="*/ 0 w 5112569"/>
              <a:gd name="connsiteY0" fmla="*/ 364448 h 810623"/>
              <a:gd name="connsiteX1" fmla="*/ 91112 w 5112569"/>
              <a:gd name="connsiteY1" fmla="*/ 0 h 810623"/>
              <a:gd name="connsiteX2" fmla="*/ 5112569 w 5112569"/>
              <a:gd name="connsiteY2" fmla="*/ 0 h 810623"/>
              <a:gd name="connsiteX3" fmla="*/ 4983629 w 5112569"/>
              <a:gd name="connsiteY3" fmla="*/ 810623 h 810623"/>
              <a:gd name="connsiteX4" fmla="*/ 0 w 5112569"/>
              <a:gd name="connsiteY4" fmla="*/ 364448 h 810623"/>
              <a:gd name="connsiteX0" fmla="*/ 4719155 w 9831724"/>
              <a:gd name="connsiteY0" fmla="*/ 364448 h 810623"/>
              <a:gd name="connsiteX1" fmla="*/ 0 w 9831724"/>
              <a:gd name="connsiteY1" fmla="*/ 484 h 810623"/>
              <a:gd name="connsiteX2" fmla="*/ 9831724 w 9831724"/>
              <a:gd name="connsiteY2" fmla="*/ 0 h 810623"/>
              <a:gd name="connsiteX3" fmla="*/ 9702784 w 9831724"/>
              <a:gd name="connsiteY3" fmla="*/ 810623 h 810623"/>
              <a:gd name="connsiteX4" fmla="*/ 4719155 w 9831724"/>
              <a:gd name="connsiteY4" fmla="*/ 364448 h 810623"/>
              <a:gd name="connsiteX0" fmla="*/ 4720258 w 9832827"/>
              <a:gd name="connsiteY0" fmla="*/ 364448 h 810623"/>
              <a:gd name="connsiteX1" fmla="*/ 1103 w 9832827"/>
              <a:gd name="connsiteY1" fmla="*/ 484 h 810623"/>
              <a:gd name="connsiteX2" fmla="*/ 9832827 w 9832827"/>
              <a:gd name="connsiteY2" fmla="*/ 0 h 810623"/>
              <a:gd name="connsiteX3" fmla="*/ 9703887 w 9832827"/>
              <a:gd name="connsiteY3" fmla="*/ 810623 h 810623"/>
              <a:gd name="connsiteX4" fmla="*/ 4720258 w 9832827"/>
              <a:gd name="connsiteY4" fmla="*/ 364448 h 810623"/>
              <a:gd name="connsiteX0" fmla="*/ 3583012 w 9833414"/>
              <a:gd name="connsiteY0" fmla="*/ 397308 h 810623"/>
              <a:gd name="connsiteX1" fmla="*/ 1690 w 9833414"/>
              <a:gd name="connsiteY1" fmla="*/ 484 h 810623"/>
              <a:gd name="connsiteX2" fmla="*/ 9833414 w 9833414"/>
              <a:gd name="connsiteY2" fmla="*/ 0 h 810623"/>
              <a:gd name="connsiteX3" fmla="*/ 9704474 w 9833414"/>
              <a:gd name="connsiteY3" fmla="*/ 810623 h 810623"/>
              <a:gd name="connsiteX4" fmla="*/ 3583012 w 9833414"/>
              <a:gd name="connsiteY4" fmla="*/ 397308 h 8106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3414" h="810623">
                <a:moveTo>
                  <a:pt x="3583012" y="397308"/>
                </a:moveTo>
                <a:cubicBezTo>
                  <a:pt x="2009960" y="275987"/>
                  <a:pt x="-67643" y="284928"/>
                  <a:pt x="1690" y="484"/>
                </a:cubicBezTo>
                <a:lnTo>
                  <a:pt x="9833414" y="0"/>
                </a:lnTo>
                <a:lnTo>
                  <a:pt x="9704474" y="810623"/>
                </a:lnTo>
                <a:lnTo>
                  <a:pt x="3583012" y="39730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9" name="Tijdelijke aanduiding voor inhoud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44208" y="6194812"/>
            <a:ext cx="2699792" cy="690572"/>
          </a:xfrm>
        </p:spPr>
      </p:pic>
      <p:sp>
        <p:nvSpPr>
          <p:cNvPr id="10" name="Ovaal 9"/>
          <p:cNvSpPr/>
          <p:nvPr/>
        </p:nvSpPr>
        <p:spPr>
          <a:xfrm rot="21116752">
            <a:off x="6966000" y="6507384"/>
            <a:ext cx="144000" cy="144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  </a:t>
            </a:r>
          </a:p>
        </p:txBody>
      </p:sp>
      <p:sp useBgFill="1">
        <p:nvSpPr>
          <p:cNvPr id="34" name="Parallellogram 33"/>
          <p:cNvSpPr/>
          <p:nvPr/>
        </p:nvSpPr>
        <p:spPr>
          <a:xfrm rot="10582369">
            <a:off x="1898756" y="1906215"/>
            <a:ext cx="5340696" cy="317023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5" name="Shape 389"/>
          <p:cNvSpPr txBox="1">
            <a:spLocks/>
          </p:cNvSpPr>
          <p:nvPr/>
        </p:nvSpPr>
        <p:spPr>
          <a:xfrm>
            <a:off x="395536" y="1274047"/>
            <a:ext cx="7848872" cy="3836523"/>
          </a:xfrm>
          <a:prstGeom prst="rect">
            <a:avLst/>
          </a:prstGeom>
        </p:spPr>
        <p:txBody>
          <a:bodyPr vert="horz" wrap="square" lIns="91425" tIns="91425" rIns="91425" bIns="91425" rtlCol="0" anchor="ctr" anchorCtr="0">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Bef>
                <a:spcPts val="0"/>
              </a:spcBef>
            </a:pPr>
            <a:endParaRPr lang="nl-BE" sz="4800" b="1" dirty="0">
              <a:solidFill>
                <a:schemeClr val="accent6"/>
              </a:solidFill>
              <a:latin typeface="+mn-lt"/>
            </a:endParaRPr>
          </a:p>
          <a:p>
            <a:pPr>
              <a:spcBef>
                <a:spcPts val="0"/>
              </a:spcBef>
            </a:pPr>
            <a:r>
              <a:rPr lang="nl-BE" sz="4800" b="1" dirty="0">
                <a:solidFill>
                  <a:schemeClr val="accent6"/>
                </a:solidFill>
                <a:latin typeface="+mn-lt"/>
              </a:rPr>
              <a:t>Sterk</a:t>
            </a:r>
            <a:r>
              <a:rPr lang="nl-BE" sz="4800" b="1" dirty="0">
                <a:solidFill>
                  <a:srgbClr val="24A9E2"/>
                </a:solidFill>
                <a:latin typeface="+mn-lt"/>
              </a:rPr>
              <a:t> onderwijs </a:t>
            </a:r>
            <a:r>
              <a:rPr lang="nl-BE" sz="4800" b="1" dirty="0">
                <a:solidFill>
                  <a:schemeClr val="accent6"/>
                </a:solidFill>
                <a:latin typeface="+mn-lt"/>
              </a:rPr>
              <a:t>warme</a:t>
            </a:r>
            <a:r>
              <a:rPr lang="nl-BE" sz="4800" b="1" dirty="0">
                <a:solidFill>
                  <a:srgbClr val="24A9E2"/>
                </a:solidFill>
                <a:latin typeface="+mn-lt"/>
              </a:rPr>
              <a:t> sfeer!</a:t>
            </a:r>
          </a:p>
          <a:p>
            <a:pPr>
              <a:spcBef>
                <a:spcPts val="0"/>
              </a:spcBef>
            </a:pPr>
            <a:endParaRPr lang="nl-BE" sz="4800" b="1" dirty="0">
              <a:solidFill>
                <a:srgbClr val="24A9E2"/>
              </a:solidFill>
              <a:latin typeface="+mn-lt"/>
            </a:endParaRPr>
          </a:p>
          <a:p>
            <a:pPr>
              <a:spcBef>
                <a:spcPts val="0"/>
              </a:spcBef>
            </a:pPr>
            <a:endParaRPr lang="nl-BE" sz="4800" b="1" dirty="0">
              <a:solidFill>
                <a:srgbClr val="24A9E2"/>
              </a:solidFill>
              <a:latin typeface="+mn-lt"/>
            </a:endParaRPr>
          </a:p>
          <a:p>
            <a:pPr>
              <a:spcBef>
                <a:spcPts val="0"/>
              </a:spcBef>
            </a:pPr>
            <a:endParaRPr lang="nl-BE" sz="4800" b="1" dirty="0">
              <a:solidFill>
                <a:srgbClr val="24A9E2"/>
              </a:solidFill>
              <a:latin typeface="+mn-lt"/>
            </a:endParaRPr>
          </a:p>
          <a:p>
            <a:pPr>
              <a:spcBef>
                <a:spcPts val="0"/>
              </a:spcBef>
            </a:pPr>
            <a:endParaRPr lang="en" sz="4800" b="1" dirty="0">
              <a:solidFill>
                <a:srgbClr val="24A9E2"/>
              </a:solidFill>
              <a:latin typeface="+mn-lt"/>
            </a:endParaRPr>
          </a:p>
        </p:txBody>
      </p:sp>
      <p:pic>
        <p:nvPicPr>
          <p:cNvPr id="3" name="Afbeelding 2">
            <a:extLst>
              <a:ext uri="{FF2B5EF4-FFF2-40B4-BE49-F238E27FC236}">
                <a16:creationId xmlns:a16="http://schemas.microsoft.com/office/drawing/2014/main" id="{D973D69E-8CCB-4B5A-B13B-B539A48ED5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22646" y="2723368"/>
            <a:ext cx="3794652" cy="2845989"/>
          </a:xfrm>
          <a:prstGeom prst="rect">
            <a:avLst/>
          </a:prstGeom>
        </p:spPr>
      </p:pic>
    </p:spTree>
    <p:extLst>
      <p:ext uri="{BB962C8B-B14F-4D97-AF65-F5344CB8AC3E}">
        <p14:creationId xmlns:p14="http://schemas.microsoft.com/office/powerpoint/2010/main" val="625148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fgeschuind enkele hoek rechthoek 29"/>
          <p:cNvSpPr/>
          <p:nvPr/>
        </p:nvSpPr>
        <p:spPr>
          <a:xfrm flipH="1">
            <a:off x="-567680" y="6068145"/>
            <a:ext cx="9778353" cy="906782"/>
          </a:xfrm>
          <a:custGeom>
            <a:avLst/>
            <a:gdLst>
              <a:gd name="connsiteX0" fmla="*/ 0 w 9149703"/>
              <a:gd name="connsiteY0" fmla="*/ 0 h 344807"/>
              <a:gd name="connsiteX1" fmla="*/ 9092234 w 9149703"/>
              <a:gd name="connsiteY1" fmla="*/ 0 h 344807"/>
              <a:gd name="connsiteX2" fmla="*/ 9149703 w 9149703"/>
              <a:gd name="connsiteY2" fmla="*/ 57469 h 344807"/>
              <a:gd name="connsiteX3" fmla="*/ 9149703 w 9149703"/>
              <a:gd name="connsiteY3" fmla="*/ 344807 h 344807"/>
              <a:gd name="connsiteX4" fmla="*/ 0 w 9149703"/>
              <a:gd name="connsiteY4" fmla="*/ 344807 h 344807"/>
              <a:gd name="connsiteX5" fmla="*/ 0 w 9149703"/>
              <a:gd name="connsiteY5" fmla="*/ 0 h 344807"/>
              <a:gd name="connsiteX0" fmla="*/ 0 w 9159228"/>
              <a:gd name="connsiteY0" fmla="*/ 0 h 802007"/>
              <a:gd name="connsiteX1" fmla="*/ 9101759 w 9159228"/>
              <a:gd name="connsiteY1" fmla="*/ 457200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159228"/>
              <a:gd name="connsiteY0" fmla="*/ 0 h 802007"/>
              <a:gd name="connsiteX1" fmla="*/ 8901734 w 9159228"/>
              <a:gd name="connsiteY1" fmla="*/ 161925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721203"/>
              <a:gd name="connsiteY0" fmla="*/ 0 h 838519"/>
              <a:gd name="connsiteX1" fmla="*/ 8901734 w 9721203"/>
              <a:gd name="connsiteY1" fmla="*/ 161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368459 w 9721203"/>
              <a:gd name="connsiteY1" fmla="*/ 542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7627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191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78353"/>
              <a:gd name="connsiteY0" fmla="*/ 0 h 838519"/>
              <a:gd name="connsiteX1" fmla="*/ 9482759 w 9778353"/>
              <a:gd name="connsiteY1" fmla="*/ 619125 h 838519"/>
              <a:gd name="connsiteX2" fmla="*/ 9778353 w 9778353"/>
              <a:gd name="connsiteY2" fmla="*/ 838519 h 838519"/>
              <a:gd name="connsiteX3" fmla="*/ 9216378 w 9778353"/>
              <a:gd name="connsiteY3" fmla="*/ 802007 h 838519"/>
              <a:gd name="connsiteX4" fmla="*/ 66675 w 9778353"/>
              <a:gd name="connsiteY4" fmla="*/ 802007 h 838519"/>
              <a:gd name="connsiteX5" fmla="*/ 0 w 9778353"/>
              <a:gd name="connsiteY5" fmla="*/ 0 h 838519"/>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0 w 9778353"/>
              <a:gd name="connsiteY4" fmla="*/ 906782 h 906782"/>
              <a:gd name="connsiteX5" fmla="*/ 0 w 9778353"/>
              <a:gd name="connsiteY5" fmla="*/ 0 h 906782"/>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9182098 w 9778353"/>
              <a:gd name="connsiteY4" fmla="*/ 904155 h 906782"/>
              <a:gd name="connsiteX5" fmla="*/ 0 w 9778353"/>
              <a:gd name="connsiteY5" fmla="*/ 906782 h 906782"/>
              <a:gd name="connsiteX6" fmla="*/ 0 w 9778353"/>
              <a:gd name="connsiteY6" fmla="*/ 0 h 906782"/>
              <a:gd name="connsiteX0" fmla="*/ 0 w 9778353"/>
              <a:gd name="connsiteY0" fmla="*/ 0 h 906782"/>
              <a:gd name="connsiteX1" fmla="*/ 9482759 w 9778353"/>
              <a:gd name="connsiteY1" fmla="*/ 619125 h 906782"/>
              <a:gd name="connsiteX2" fmla="*/ 9778353 w 9778353"/>
              <a:gd name="connsiteY2" fmla="*/ 838519 h 906782"/>
              <a:gd name="connsiteX3" fmla="*/ 9321153 w 9778353"/>
              <a:gd name="connsiteY3" fmla="*/ 906782 h 906782"/>
              <a:gd name="connsiteX4" fmla="*/ 9182098 w 9778353"/>
              <a:gd name="connsiteY4" fmla="*/ 904155 h 906782"/>
              <a:gd name="connsiteX5" fmla="*/ 0 w 9778353"/>
              <a:gd name="connsiteY5" fmla="*/ 906782 h 906782"/>
              <a:gd name="connsiteX6" fmla="*/ 0 w 9778353"/>
              <a:gd name="connsiteY6" fmla="*/ 0 h 90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78353" h="906782">
                <a:moveTo>
                  <a:pt x="0" y="0"/>
                </a:moveTo>
                <a:lnTo>
                  <a:pt x="9482759" y="619125"/>
                </a:lnTo>
                <a:lnTo>
                  <a:pt x="9778353" y="838519"/>
                </a:lnTo>
                <a:lnTo>
                  <a:pt x="9321153" y="906782"/>
                </a:lnTo>
                <a:cubicBezTo>
                  <a:pt x="9309726" y="902731"/>
                  <a:pt x="9193525" y="908206"/>
                  <a:pt x="9182098" y="904155"/>
                </a:cubicBezTo>
                <a:lnTo>
                  <a:pt x="0" y="906782"/>
                </a:lnTo>
                <a:lnTo>
                  <a:pt x="0" y="0"/>
                </a:lnTo>
                <a:close/>
              </a:path>
            </a:pathLst>
          </a:cu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Parallellogram 27"/>
          <p:cNvSpPr/>
          <p:nvPr/>
        </p:nvSpPr>
        <p:spPr>
          <a:xfrm rot="10582369">
            <a:off x="-244975" y="6038592"/>
            <a:ext cx="5112569" cy="400893"/>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Parallellogram 30"/>
          <p:cNvSpPr/>
          <p:nvPr/>
        </p:nvSpPr>
        <p:spPr>
          <a:xfrm rot="21351017">
            <a:off x="-242835" y="537141"/>
            <a:ext cx="5107808" cy="459830"/>
          </a:xfrm>
          <a:prstGeom prst="parallelogram">
            <a:avLst/>
          </a:pr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dirty="0">
                <a:solidFill>
                  <a:schemeClr val="bg1"/>
                </a:solidFill>
                <a:latin typeface="Tahoma" panose="020B0604030504040204" pitchFamily="34" charset="0"/>
                <a:ea typeface="Tahoma" panose="020B0604030504040204" pitchFamily="34" charset="0"/>
                <a:cs typeface="Tahoma" panose="020B0604030504040204" pitchFamily="34" charset="0"/>
              </a:rPr>
              <a:t>opvoedingsproject</a:t>
            </a:r>
            <a:endParaRPr lang="nl-BE" sz="2400" dirty="0">
              <a:latin typeface="Tahoma" panose="020B0604030504040204" pitchFamily="34" charset="0"/>
              <a:ea typeface="Tahoma" panose="020B0604030504040204" pitchFamily="34" charset="0"/>
              <a:cs typeface="Tahoma" panose="020B0604030504040204" pitchFamily="34" charset="0"/>
            </a:endParaRPr>
          </a:p>
        </p:txBody>
      </p:sp>
      <p:sp>
        <p:nvSpPr>
          <p:cNvPr id="32" name="Parallellogram 31"/>
          <p:cNvSpPr/>
          <p:nvPr/>
        </p:nvSpPr>
        <p:spPr>
          <a:xfrm rot="10582369">
            <a:off x="-264969" y="-500175"/>
            <a:ext cx="9833414" cy="810623"/>
          </a:xfrm>
          <a:custGeom>
            <a:avLst/>
            <a:gdLst>
              <a:gd name="connsiteX0" fmla="*/ 0 w 5112569"/>
              <a:gd name="connsiteY0" fmla="*/ 364448 h 364448"/>
              <a:gd name="connsiteX1" fmla="*/ 91112 w 5112569"/>
              <a:gd name="connsiteY1" fmla="*/ 0 h 364448"/>
              <a:gd name="connsiteX2" fmla="*/ 5112569 w 5112569"/>
              <a:gd name="connsiteY2" fmla="*/ 0 h 364448"/>
              <a:gd name="connsiteX3" fmla="*/ 5021457 w 5112569"/>
              <a:gd name="connsiteY3" fmla="*/ 364448 h 364448"/>
              <a:gd name="connsiteX4" fmla="*/ 0 w 5112569"/>
              <a:gd name="connsiteY4" fmla="*/ 364448 h 364448"/>
              <a:gd name="connsiteX0" fmla="*/ 0 w 5112569"/>
              <a:gd name="connsiteY0" fmla="*/ 364448 h 810623"/>
              <a:gd name="connsiteX1" fmla="*/ 91112 w 5112569"/>
              <a:gd name="connsiteY1" fmla="*/ 0 h 810623"/>
              <a:gd name="connsiteX2" fmla="*/ 5112569 w 5112569"/>
              <a:gd name="connsiteY2" fmla="*/ 0 h 810623"/>
              <a:gd name="connsiteX3" fmla="*/ 4983629 w 5112569"/>
              <a:gd name="connsiteY3" fmla="*/ 810623 h 810623"/>
              <a:gd name="connsiteX4" fmla="*/ 0 w 5112569"/>
              <a:gd name="connsiteY4" fmla="*/ 364448 h 810623"/>
              <a:gd name="connsiteX0" fmla="*/ 4719155 w 9831724"/>
              <a:gd name="connsiteY0" fmla="*/ 364448 h 810623"/>
              <a:gd name="connsiteX1" fmla="*/ 0 w 9831724"/>
              <a:gd name="connsiteY1" fmla="*/ 484 h 810623"/>
              <a:gd name="connsiteX2" fmla="*/ 9831724 w 9831724"/>
              <a:gd name="connsiteY2" fmla="*/ 0 h 810623"/>
              <a:gd name="connsiteX3" fmla="*/ 9702784 w 9831724"/>
              <a:gd name="connsiteY3" fmla="*/ 810623 h 810623"/>
              <a:gd name="connsiteX4" fmla="*/ 4719155 w 9831724"/>
              <a:gd name="connsiteY4" fmla="*/ 364448 h 810623"/>
              <a:gd name="connsiteX0" fmla="*/ 4720258 w 9832827"/>
              <a:gd name="connsiteY0" fmla="*/ 364448 h 810623"/>
              <a:gd name="connsiteX1" fmla="*/ 1103 w 9832827"/>
              <a:gd name="connsiteY1" fmla="*/ 484 h 810623"/>
              <a:gd name="connsiteX2" fmla="*/ 9832827 w 9832827"/>
              <a:gd name="connsiteY2" fmla="*/ 0 h 810623"/>
              <a:gd name="connsiteX3" fmla="*/ 9703887 w 9832827"/>
              <a:gd name="connsiteY3" fmla="*/ 810623 h 810623"/>
              <a:gd name="connsiteX4" fmla="*/ 4720258 w 9832827"/>
              <a:gd name="connsiteY4" fmla="*/ 364448 h 810623"/>
              <a:gd name="connsiteX0" fmla="*/ 3583012 w 9833414"/>
              <a:gd name="connsiteY0" fmla="*/ 397308 h 810623"/>
              <a:gd name="connsiteX1" fmla="*/ 1690 w 9833414"/>
              <a:gd name="connsiteY1" fmla="*/ 484 h 810623"/>
              <a:gd name="connsiteX2" fmla="*/ 9833414 w 9833414"/>
              <a:gd name="connsiteY2" fmla="*/ 0 h 810623"/>
              <a:gd name="connsiteX3" fmla="*/ 9704474 w 9833414"/>
              <a:gd name="connsiteY3" fmla="*/ 810623 h 810623"/>
              <a:gd name="connsiteX4" fmla="*/ 3583012 w 9833414"/>
              <a:gd name="connsiteY4" fmla="*/ 397308 h 8106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3414" h="810623">
                <a:moveTo>
                  <a:pt x="3583012" y="397308"/>
                </a:moveTo>
                <a:cubicBezTo>
                  <a:pt x="2009960" y="275987"/>
                  <a:pt x="-67643" y="284928"/>
                  <a:pt x="1690" y="484"/>
                </a:cubicBezTo>
                <a:lnTo>
                  <a:pt x="9833414" y="0"/>
                </a:lnTo>
                <a:lnTo>
                  <a:pt x="9704474" y="810623"/>
                </a:lnTo>
                <a:lnTo>
                  <a:pt x="3583012" y="39730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9" name="Tijdelijke aanduiding voor inhoud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44208" y="6194812"/>
            <a:ext cx="2699792" cy="690572"/>
          </a:xfrm>
        </p:spPr>
      </p:pic>
      <p:sp>
        <p:nvSpPr>
          <p:cNvPr id="10" name="Ovaal 9"/>
          <p:cNvSpPr/>
          <p:nvPr/>
        </p:nvSpPr>
        <p:spPr>
          <a:xfrm rot="21116752">
            <a:off x="6966000" y="6507384"/>
            <a:ext cx="144000" cy="144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  </a:t>
            </a:r>
          </a:p>
        </p:txBody>
      </p:sp>
      <p:sp useBgFill="1">
        <p:nvSpPr>
          <p:cNvPr id="34" name="Parallellogram 33"/>
          <p:cNvSpPr/>
          <p:nvPr/>
        </p:nvSpPr>
        <p:spPr>
          <a:xfrm rot="10582369">
            <a:off x="1898756" y="1906215"/>
            <a:ext cx="5340696" cy="317023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 name="Rechthoek 1">
            <a:extLst>
              <a:ext uri="{FF2B5EF4-FFF2-40B4-BE49-F238E27FC236}">
                <a16:creationId xmlns:a16="http://schemas.microsoft.com/office/drawing/2014/main" id="{B3193549-67CF-4B46-B8F6-49D5AE8DDA36}"/>
              </a:ext>
            </a:extLst>
          </p:cNvPr>
          <p:cNvSpPr/>
          <p:nvPr/>
        </p:nvSpPr>
        <p:spPr>
          <a:xfrm>
            <a:off x="683568" y="1487337"/>
            <a:ext cx="8136904" cy="2031325"/>
          </a:xfrm>
          <a:prstGeom prst="rect">
            <a:avLst/>
          </a:prstGeom>
        </p:spPr>
        <p:txBody>
          <a:bodyPr wrap="square">
            <a:spAutoFit/>
          </a:bodyPr>
          <a:lstStyle/>
          <a:p>
            <a:pPr>
              <a:spcAft>
                <a:spcPts val="0"/>
              </a:spcAft>
            </a:pPr>
            <a:r>
              <a:rPr lang="nl-BE" sz="4000" kern="1400" spc="-50" dirty="0">
                <a:solidFill>
                  <a:srgbClr val="ED7D31"/>
                </a:solidFill>
                <a:latin typeface="Junegull" panose="04010000000000000000" pitchFamily="82" charset="0"/>
                <a:ea typeface="Times New Roman" panose="02020603050405020304" pitchFamily="18" charset="0"/>
                <a:cs typeface="Times New Roman" panose="02020603050405020304" pitchFamily="18" charset="0"/>
              </a:rPr>
              <a:t>Ambitie</a:t>
            </a:r>
          </a:p>
          <a:p>
            <a:pPr>
              <a:spcAft>
                <a:spcPts val="0"/>
              </a:spcAft>
            </a:pPr>
            <a:endParaRPr lang="nl-BE" sz="1400" kern="1400" spc="-50" dirty="0">
              <a:latin typeface="Helvetica" panose="020B0604020202020204" pitchFamily="34" charset="0"/>
              <a:ea typeface="Times New Roman" panose="02020603050405020304" pitchFamily="18" charset="0"/>
              <a:cs typeface="Helvetica" panose="020B0604020202020204" pitchFamily="34" charset="0"/>
            </a:endParaRPr>
          </a:p>
          <a:p>
            <a:pPr>
              <a:spcAft>
                <a:spcPts val="0"/>
              </a:spcAft>
            </a:pPr>
            <a:r>
              <a:rPr lang="nl-BE" kern="1400" spc="-50" dirty="0">
                <a:solidFill>
                  <a:srgbClr val="00B0F0"/>
                </a:solidFill>
                <a:latin typeface="Tahoma" panose="020B0604030504040204" pitchFamily="34" charset="0"/>
                <a:ea typeface="Times New Roman" panose="02020603050405020304" pitchFamily="18" charset="0"/>
                <a:cs typeface="Times New Roman" panose="02020603050405020304" pitchFamily="18" charset="0"/>
              </a:rPr>
              <a:t>In onze school…  streven we ernaar om iedereen hogerop te brengen. We willen in positieve zin streven naar successen. We willen realistische en haalbare doelen bereiken.</a:t>
            </a:r>
            <a:r>
              <a:rPr lang="nl-BE" sz="1200" kern="1400" spc="-50" dirty="0">
                <a:solidFill>
                  <a:srgbClr val="00B0F0"/>
                </a:solidFill>
                <a:latin typeface="Open Sans"/>
                <a:ea typeface="Times New Roman" panose="02020603050405020304" pitchFamily="18" charset="0"/>
                <a:cs typeface="Times New Roman" panose="02020603050405020304" pitchFamily="18" charset="0"/>
              </a:rPr>
              <a:t> </a:t>
            </a:r>
            <a:endParaRPr lang="nl-BE" sz="4000" kern="1400" spc="-50" dirty="0">
              <a:solidFill>
                <a:srgbClr val="00B0F0"/>
              </a:solidFill>
              <a:latin typeface="Calibri Light" panose="020F0302020204030204" pitchFamily="34" charset="0"/>
              <a:ea typeface="Times New Roman" panose="02020603050405020304" pitchFamily="18" charset="0"/>
              <a:cs typeface="Times New Roman" panose="02020603050405020304" pitchFamily="18" charset="0"/>
            </a:endParaRPr>
          </a:p>
          <a:p>
            <a:pPr>
              <a:spcAft>
                <a:spcPts val="0"/>
              </a:spcAft>
            </a:pPr>
            <a:r>
              <a:rPr lang="nl-BE" dirty="0">
                <a:latin typeface="Junegull" panose="04010000000000000000" pitchFamily="82" charset="0"/>
                <a:ea typeface="Calibri" panose="020F0502020204030204" pitchFamily="34" charset="0"/>
                <a:cs typeface="Tahoma" panose="020B0604030504040204" pitchFamily="34" charset="0"/>
              </a:rPr>
              <a:t> </a:t>
            </a:r>
            <a:endParaRPr lang="nl-BE"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078853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fgeschuind enkele hoek rechthoek 29"/>
          <p:cNvSpPr/>
          <p:nvPr/>
        </p:nvSpPr>
        <p:spPr>
          <a:xfrm flipH="1">
            <a:off x="-567680" y="6068145"/>
            <a:ext cx="9778353" cy="906782"/>
          </a:xfrm>
          <a:custGeom>
            <a:avLst/>
            <a:gdLst>
              <a:gd name="connsiteX0" fmla="*/ 0 w 9149703"/>
              <a:gd name="connsiteY0" fmla="*/ 0 h 344807"/>
              <a:gd name="connsiteX1" fmla="*/ 9092234 w 9149703"/>
              <a:gd name="connsiteY1" fmla="*/ 0 h 344807"/>
              <a:gd name="connsiteX2" fmla="*/ 9149703 w 9149703"/>
              <a:gd name="connsiteY2" fmla="*/ 57469 h 344807"/>
              <a:gd name="connsiteX3" fmla="*/ 9149703 w 9149703"/>
              <a:gd name="connsiteY3" fmla="*/ 344807 h 344807"/>
              <a:gd name="connsiteX4" fmla="*/ 0 w 9149703"/>
              <a:gd name="connsiteY4" fmla="*/ 344807 h 344807"/>
              <a:gd name="connsiteX5" fmla="*/ 0 w 9149703"/>
              <a:gd name="connsiteY5" fmla="*/ 0 h 344807"/>
              <a:gd name="connsiteX0" fmla="*/ 0 w 9159228"/>
              <a:gd name="connsiteY0" fmla="*/ 0 h 802007"/>
              <a:gd name="connsiteX1" fmla="*/ 9101759 w 9159228"/>
              <a:gd name="connsiteY1" fmla="*/ 457200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159228"/>
              <a:gd name="connsiteY0" fmla="*/ 0 h 802007"/>
              <a:gd name="connsiteX1" fmla="*/ 8901734 w 9159228"/>
              <a:gd name="connsiteY1" fmla="*/ 161925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721203"/>
              <a:gd name="connsiteY0" fmla="*/ 0 h 838519"/>
              <a:gd name="connsiteX1" fmla="*/ 8901734 w 9721203"/>
              <a:gd name="connsiteY1" fmla="*/ 161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368459 w 9721203"/>
              <a:gd name="connsiteY1" fmla="*/ 542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7627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191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78353"/>
              <a:gd name="connsiteY0" fmla="*/ 0 h 838519"/>
              <a:gd name="connsiteX1" fmla="*/ 9482759 w 9778353"/>
              <a:gd name="connsiteY1" fmla="*/ 619125 h 838519"/>
              <a:gd name="connsiteX2" fmla="*/ 9778353 w 9778353"/>
              <a:gd name="connsiteY2" fmla="*/ 838519 h 838519"/>
              <a:gd name="connsiteX3" fmla="*/ 9216378 w 9778353"/>
              <a:gd name="connsiteY3" fmla="*/ 802007 h 838519"/>
              <a:gd name="connsiteX4" fmla="*/ 66675 w 9778353"/>
              <a:gd name="connsiteY4" fmla="*/ 802007 h 838519"/>
              <a:gd name="connsiteX5" fmla="*/ 0 w 9778353"/>
              <a:gd name="connsiteY5" fmla="*/ 0 h 838519"/>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0 w 9778353"/>
              <a:gd name="connsiteY4" fmla="*/ 906782 h 906782"/>
              <a:gd name="connsiteX5" fmla="*/ 0 w 9778353"/>
              <a:gd name="connsiteY5" fmla="*/ 0 h 906782"/>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9182098 w 9778353"/>
              <a:gd name="connsiteY4" fmla="*/ 904155 h 906782"/>
              <a:gd name="connsiteX5" fmla="*/ 0 w 9778353"/>
              <a:gd name="connsiteY5" fmla="*/ 906782 h 906782"/>
              <a:gd name="connsiteX6" fmla="*/ 0 w 9778353"/>
              <a:gd name="connsiteY6" fmla="*/ 0 h 906782"/>
              <a:gd name="connsiteX0" fmla="*/ 0 w 9778353"/>
              <a:gd name="connsiteY0" fmla="*/ 0 h 906782"/>
              <a:gd name="connsiteX1" fmla="*/ 9482759 w 9778353"/>
              <a:gd name="connsiteY1" fmla="*/ 619125 h 906782"/>
              <a:gd name="connsiteX2" fmla="*/ 9778353 w 9778353"/>
              <a:gd name="connsiteY2" fmla="*/ 838519 h 906782"/>
              <a:gd name="connsiteX3" fmla="*/ 9321153 w 9778353"/>
              <a:gd name="connsiteY3" fmla="*/ 906782 h 906782"/>
              <a:gd name="connsiteX4" fmla="*/ 9182098 w 9778353"/>
              <a:gd name="connsiteY4" fmla="*/ 904155 h 906782"/>
              <a:gd name="connsiteX5" fmla="*/ 0 w 9778353"/>
              <a:gd name="connsiteY5" fmla="*/ 906782 h 906782"/>
              <a:gd name="connsiteX6" fmla="*/ 0 w 9778353"/>
              <a:gd name="connsiteY6" fmla="*/ 0 h 90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78353" h="906782">
                <a:moveTo>
                  <a:pt x="0" y="0"/>
                </a:moveTo>
                <a:lnTo>
                  <a:pt x="9482759" y="619125"/>
                </a:lnTo>
                <a:lnTo>
                  <a:pt x="9778353" y="838519"/>
                </a:lnTo>
                <a:lnTo>
                  <a:pt x="9321153" y="906782"/>
                </a:lnTo>
                <a:cubicBezTo>
                  <a:pt x="9309726" y="902731"/>
                  <a:pt x="9193525" y="908206"/>
                  <a:pt x="9182098" y="904155"/>
                </a:cubicBezTo>
                <a:lnTo>
                  <a:pt x="0" y="906782"/>
                </a:lnTo>
                <a:lnTo>
                  <a:pt x="0" y="0"/>
                </a:lnTo>
                <a:close/>
              </a:path>
            </a:pathLst>
          </a:cu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Parallellogram 27"/>
          <p:cNvSpPr/>
          <p:nvPr/>
        </p:nvSpPr>
        <p:spPr>
          <a:xfrm rot="10582369">
            <a:off x="-244975" y="6038592"/>
            <a:ext cx="5112569" cy="400893"/>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Parallellogram 30"/>
          <p:cNvSpPr/>
          <p:nvPr/>
        </p:nvSpPr>
        <p:spPr>
          <a:xfrm rot="21351017">
            <a:off x="-242835" y="537141"/>
            <a:ext cx="5107808" cy="459830"/>
          </a:xfrm>
          <a:prstGeom prst="parallelogram">
            <a:avLst/>
          </a:pr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dirty="0">
                <a:solidFill>
                  <a:schemeClr val="bg1"/>
                </a:solidFill>
                <a:latin typeface="Tahoma" panose="020B0604030504040204" pitchFamily="34" charset="0"/>
                <a:ea typeface="Tahoma" panose="020B0604030504040204" pitchFamily="34" charset="0"/>
                <a:cs typeface="Tahoma" panose="020B0604030504040204" pitchFamily="34" charset="0"/>
              </a:rPr>
              <a:t>opvoedingsproject</a:t>
            </a:r>
            <a:endParaRPr lang="nl-BE" sz="2400" dirty="0">
              <a:latin typeface="Tahoma" panose="020B0604030504040204" pitchFamily="34" charset="0"/>
              <a:ea typeface="Tahoma" panose="020B0604030504040204" pitchFamily="34" charset="0"/>
              <a:cs typeface="Tahoma" panose="020B0604030504040204" pitchFamily="34" charset="0"/>
            </a:endParaRPr>
          </a:p>
        </p:txBody>
      </p:sp>
      <p:sp>
        <p:nvSpPr>
          <p:cNvPr id="32" name="Parallellogram 31"/>
          <p:cNvSpPr/>
          <p:nvPr/>
        </p:nvSpPr>
        <p:spPr>
          <a:xfrm rot="10582369">
            <a:off x="-264969" y="-500175"/>
            <a:ext cx="9833414" cy="810623"/>
          </a:xfrm>
          <a:custGeom>
            <a:avLst/>
            <a:gdLst>
              <a:gd name="connsiteX0" fmla="*/ 0 w 5112569"/>
              <a:gd name="connsiteY0" fmla="*/ 364448 h 364448"/>
              <a:gd name="connsiteX1" fmla="*/ 91112 w 5112569"/>
              <a:gd name="connsiteY1" fmla="*/ 0 h 364448"/>
              <a:gd name="connsiteX2" fmla="*/ 5112569 w 5112569"/>
              <a:gd name="connsiteY2" fmla="*/ 0 h 364448"/>
              <a:gd name="connsiteX3" fmla="*/ 5021457 w 5112569"/>
              <a:gd name="connsiteY3" fmla="*/ 364448 h 364448"/>
              <a:gd name="connsiteX4" fmla="*/ 0 w 5112569"/>
              <a:gd name="connsiteY4" fmla="*/ 364448 h 364448"/>
              <a:gd name="connsiteX0" fmla="*/ 0 w 5112569"/>
              <a:gd name="connsiteY0" fmla="*/ 364448 h 810623"/>
              <a:gd name="connsiteX1" fmla="*/ 91112 w 5112569"/>
              <a:gd name="connsiteY1" fmla="*/ 0 h 810623"/>
              <a:gd name="connsiteX2" fmla="*/ 5112569 w 5112569"/>
              <a:gd name="connsiteY2" fmla="*/ 0 h 810623"/>
              <a:gd name="connsiteX3" fmla="*/ 4983629 w 5112569"/>
              <a:gd name="connsiteY3" fmla="*/ 810623 h 810623"/>
              <a:gd name="connsiteX4" fmla="*/ 0 w 5112569"/>
              <a:gd name="connsiteY4" fmla="*/ 364448 h 810623"/>
              <a:gd name="connsiteX0" fmla="*/ 4719155 w 9831724"/>
              <a:gd name="connsiteY0" fmla="*/ 364448 h 810623"/>
              <a:gd name="connsiteX1" fmla="*/ 0 w 9831724"/>
              <a:gd name="connsiteY1" fmla="*/ 484 h 810623"/>
              <a:gd name="connsiteX2" fmla="*/ 9831724 w 9831724"/>
              <a:gd name="connsiteY2" fmla="*/ 0 h 810623"/>
              <a:gd name="connsiteX3" fmla="*/ 9702784 w 9831724"/>
              <a:gd name="connsiteY3" fmla="*/ 810623 h 810623"/>
              <a:gd name="connsiteX4" fmla="*/ 4719155 w 9831724"/>
              <a:gd name="connsiteY4" fmla="*/ 364448 h 810623"/>
              <a:gd name="connsiteX0" fmla="*/ 4720258 w 9832827"/>
              <a:gd name="connsiteY0" fmla="*/ 364448 h 810623"/>
              <a:gd name="connsiteX1" fmla="*/ 1103 w 9832827"/>
              <a:gd name="connsiteY1" fmla="*/ 484 h 810623"/>
              <a:gd name="connsiteX2" fmla="*/ 9832827 w 9832827"/>
              <a:gd name="connsiteY2" fmla="*/ 0 h 810623"/>
              <a:gd name="connsiteX3" fmla="*/ 9703887 w 9832827"/>
              <a:gd name="connsiteY3" fmla="*/ 810623 h 810623"/>
              <a:gd name="connsiteX4" fmla="*/ 4720258 w 9832827"/>
              <a:gd name="connsiteY4" fmla="*/ 364448 h 810623"/>
              <a:gd name="connsiteX0" fmla="*/ 3583012 w 9833414"/>
              <a:gd name="connsiteY0" fmla="*/ 397308 h 810623"/>
              <a:gd name="connsiteX1" fmla="*/ 1690 w 9833414"/>
              <a:gd name="connsiteY1" fmla="*/ 484 h 810623"/>
              <a:gd name="connsiteX2" fmla="*/ 9833414 w 9833414"/>
              <a:gd name="connsiteY2" fmla="*/ 0 h 810623"/>
              <a:gd name="connsiteX3" fmla="*/ 9704474 w 9833414"/>
              <a:gd name="connsiteY3" fmla="*/ 810623 h 810623"/>
              <a:gd name="connsiteX4" fmla="*/ 3583012 w 9833414"/>
              <a:gd name="connsiteY4" fmla="*/ 397308 h 8106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3414" h="810623">
                <a:moveTo>
                  <a:pt x="3583012" y="397308"/>
                </a:moveTo>
                <a:cubicBezTo>
                  <a:pt x="2009960" y="275987"/>
                  <a:pt x="-67643" y="284928"/>
                  <a:pt x="1690" y="484"/>
                </a:cubicBezTo>
                <a:lnTo>
                  <a:pt x="9833414" y="0"/>
                </a:lnTo>
                <a:lnTo>
                  <a:pt x="9704474" y="810623"/>
                </a:lnTo>
                <a:lnTo>
                  <a:pt x="3583012" y="39730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9" name="Tijdelijke aanduiding voor inhoud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44208" y="6194812"/>
            <a:ext cx="2699792" cy="690572"/>
          </a:xfrm>
        </p:spPr>
      </p:pic>
      <p:sp>
        <p:nvSpPr>
          <p:cNvPr id="10" name="Ovaal 9"/>
          <p:cNvSpPr/>
          <p:nvPr/>
        </p:nvSpPr>
        <p:spPr>
          <a:xfrm rot="21116752">
            <a:off x="6966000" y="6507384"/>
            <a:ext cx="144000" cy="144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  </a:t>
            </a:r>
          </a:p>
        </p:txBody>
      </p:sp>
      <p:sp useBgFill="1">
        <p:nvSpPr>
          <p:cNvPr id="34" name="Parallellogram 33"/>
          <p:cNvSpPr/>
          <p:nvPr/>
        </p:nvSpPr>
        <p:spPr>
          <a:xfrm rot="10582369">
            <a:off x="1898756" y="1906215"/>
            <a:ext cx="5340696" cy="317023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 name="Rechthoek 1">
            <a:extLst>
              <a:ext uri="{FF2B5EF4-FFF2-40B4-BE49-F238E27FC236}">
                <a16:creationId xmlns:a16="http://schemas.microsoft.com/office/drawing/2014/main" id="{B3193549-67CF-4B46-B8F6-49D5AE8DDA36}"/>
              </a:ext>
            </a:extLst>
          </p:cNvPr>
          <p:cNvSpPr/>
          <p:nvPr/>
        </p:nvSpPr>
        <p:spPr>
          <a:xfrm>
            <a:off x="683568" y="1487337"/>
            <a:ext cx="8136904" cy="2708434"/>
          </a:xfrm>
          <a:prstGeom prst="rect">
            <a:avLst/>
          </a:prstGeom>
        </p:spPr>
        <p:txBody>
          <a:bodyPr wrap="square">
            <a:spAutoFit/>
          </a:bodyPr>
          <a:lstStyle/>
          <a:p>
            <a:pPr>
              <a:spcAft>
                <a:spcPts val="0"/>
              </a:spcAft>
            </a:pPr>
            <a:r>
              <a:rPr lang="nl-BE" sz="4400" kern="1400" spc="-50" dirty="0">
                <a:solidFill>
                  <a:srgbClr val="ED7D31"/>
                </a:solidFill>
                <a:latin typeface="Junegull" panose="04010000000000000000" pitchFamily="82" charset="0"/>
                <a:ea typeface="Times New Roman" panose="02020603050405020304" pitchFamily="18" charset="0"/>
                <a:cs typeface="Times New Roman" panose="02020603050405020304" pitchFamily="18" charset="0"/>
              </a:rPr>
              <a:t>Vertrouwen</a:t>
            </a:r>
            <a:endParaRPr lang="nl-BE" sz="4400" kern="1400" spc="-50" dirty="0">
              <a:latin typeface="Calibri Light" panose="020F0302020204030204" pitchFamily="34" charset="0"/>
              <a:ea typeface="Times New Roman" panose="02020603050405020304" pitchFamily="18" charset="0"/>
              <a:cs typeface="Times New Roman" panose="02020603050405020304" pitchFamily="18" charset="0"/>
            </a:endParaRPr>
          </a:p>
          <a:p>
            <a:pPr>
              <a:spcAft>
                <a:spcPts val="0"/>
              </a:spcAft>
            </a:pPr>
            <a:endParaRPr lang="nl-BE" dirty="0">
              <a:solidFill>
                <a:srgbClr val="00B050"/>
              </a:solidFill>
              <a:latin typeface="Tahoma" panose="020B0604030504040204" pitchFamily="34" charset="0"/>
              <a:ea typeface="Tahoma" panose="020B0604030504040204" pitchFamily="34" charset="0"/>
              <a:cs typeface="Tahoma" panose="020B0604030504040204" pitchFamily="34" charset="0"/>
            </a:endParaRPr>
          </a:p>
          <a:p>
            <a:pPr>
              <a:spcAft>
                <a:spcPts val="0"/>
              </a:spcAft>
            </a:pPr>
            <a:r>
              <a:rPr lang="nl-BE" dirty="0">
                <a:solidFill>
                  <a:srgbClr val="00B0F0"/>
                </a:solidFill>
                <a:latin typeface="Helvetica" panose="020B0604020202020204" pitchFamily="34" charset="0"/>
                <a:ea typeface="Calibri" panose="020F0502020204030204" pitchFamily="34" charset="0"/>
              </a:rPr>
              <a:t>In onze school… vertrouwen we erop dat iedereen zijn best doet. We geloven in de talenten en mogelijkheden van alle mensen die meebouwen aan onze school. We hopen ook het vertrouwen te mogen krijgen van personeelsleden, ouders en kinderen. Weten dat we op elkaar kunnen vertrouwen draagt bij tot een positieve sfeer.</a:t>
            </a:r>
            <a:endParaRPr lang="nl-BE" dirty="0">
              <a:solidFill>
                <a:srgbClr val="00B0F0"/>
              </a:solidFill>
              <a:latin typeface="Calibri" panose="020F0502020204030204" pitchFamily="34" charset="0"/>
              <a:ea typeface="Calibri" panose="020F0502020204030204" pitchFamily="34" charset="0"/>
            </a:endParaRPr>
          </a:p>
          <a:p>
            <a:pPr>
              <a:spcAft>
                <a:spcPts val="0"/>
              </a:spcAft>
            </a:pPr>
            <a:r>
              <a:rPr lang="nl-BE" dirty="0">
                <a:latin typeface="Junegull" panose="04010000000000000000" pitchFamily="82" charset="0"/>
                <a:ea typeface="Calibri" panose="020F0502020204030204" pitchFamily="34" charset="0"/>
                <a:cs typeface="Tahoma" panose="020B0604030504040204" pitchFamily="34" charset="0"/>
              </a:rPr>
              <a:t> </a:t>
            </a:r>
            <a:endParaRPr lang="nl-BE"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924960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fgeschuind enkele hoek rechthoek 29"/>
          <p:cNvSpPr/>
          <p:nvPr/>
        </p:nvSpPr>
        <p:spPr>
          <a:xfrm flipH="1">
            <a:off x="-567680" y="6068145"/>
            <a:ext cx="9778353" cy="906782"/>
          </a:xfrm>
          <a:custGeom>
            <a:avLst/>
            <a:gdLst>
              <a:gd name="connsiteX0" fmla="*/ 0 w 9149703"/>
              <a:gd name="connsiteY0" fmla="*/ 0 h 344807"/>
              <a:gd name="connsiteX1" fmla="*/ 9092234 w 9149703"/>
              <a:gd name="connsiteY1" fmla="*/ 0 h 344807"/>
              <a:gd name="connsiteX2" fmla="*/ 9149703 w 9149703"/>
              <a:gd name="connsiteY2" fmla="*/ 57469 h 344807"/>
              <a:gd name="connsiteX3" fmla="*/ 9149703 w 9149703"/>
              <a:gd name="connsiteY3" fmla="*/ 344807 h 344807"/>
              <a:gd name="connsiteX4" fmla="*/ 0 w 9149703"/>
              <a:gd name="connsiteY4" fmla="*/ 344807 h 344807"/>
              <a:gd name="connsiteX5" fmla="*/ 0 w 9149703"/>
              <a:gd name="connsiteY5" fmla="*/ 0 h 344807"/>
              <a:gd name="connsiteX0" fmla="*/ 0 w 9159228"/>
              <a:gd name="connsiteY0" fmla="*/ 0 h 802007"/>
              <a:gd name="connsiteX1" fmla="*/ 9101759 w 9159228"/>
              <a:gd name="connsiteY1" fmla="*/ 457200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159228"/>
              <a:gd name="connsiteY0" fmla="*/ 0 h 802007"/>
              <a:gd name="connsiteX1" fmla="*/ 8901734 w 9159228"/>
              <a:gd name="connsiteY1" fmla="*/ 161925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721203"/>
              <a:gd name="connsiteY0" fmla="*/ 0 h 838519"/>
              <a:gd name="connsiteX1" fmla="*/ 8901734 w 9721203"/>
              <a:gd name="connsiteY1" fmla="*/ 161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368459 w 9721203"/>
              <a:gd name="connsiteY1" fmla="*/ 542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7627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191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78353"/>
              <a:gd name="connsiteY0" fmla="*/ 0 h 838519"/>
              <a:gd name="connsiteX1" fmla="*/ 9482759 w 9778353"/>
              <a:gd name="connsiteY1" fmla="*/ 619125 h 838519"/>
              <a:gd name="connsiteX2" fmla="*/ 9778353 w 9778353"/>
              <a:gd name="connsiteY2" fmla="*/ 838519 h 838519"/>
              <a:gd name="connsiteX3" fmla="*/ 9216378 w 9778353"/>
              <a:gd name="connsiteY3" fmla="*/ 802007 h 838519"/>
              <a:gd name="connsiteX4" fmla="*/ 66675 w 9778353"/>
              <a:gd name="connsiteY4" fmla="*/ 802007 h 838519"/>
              <a:gd name="connsiteX5" fmla="*/ 0 w 9778353"/>
              <a:gd name="connsiteY5" fmla="*/ 0 h 838519"/>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0 w 9778353"/>
              <a:gd name="connsiteY4" fmla="*/ 906782 h 906782"/>
              <a:gd name="connsiteX5" fmla="*/ 0 w 9778353"/>
              <a:gd name="connsiteY5" fmla="*/ 0 h 906782"/>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9182098 w 9778353"/>
              <a:gd name="connsiteY4" fmla="*/ 904155 h 906782"/>
              <a:gd name="connsiteX5" fmla="*/ 0 w 9778353"/>
              <a:gd name="connsiteY5" fmla="*/ 906782 h 906782"/>
              <a:gd name="connsiteX6" fmla="*/ 0 w 9778353"/>
              <a:gd name="connsiteY6" fmla="*/ 0 h 906782"/>
              <a:gd name="connsiteX0" fmla="*/ 0 w 9778353"/>
              <a:gd name="connsiteY0" fmla="*/ 0 h 906782"/>
              <a:gd name="connsiteX1" fmla="*/ 9482759 w 9778353"/>
              <a:gd name="connsiteY1" fmla="*/ 619125 h 906782"/>
              <a:gd name="connsiteX2" fmla="*/ 9778353 w 9778353"/>
              <a:gd name="connsiteY2" fmla="*/ 838519 h 906782"/>
              <a:gd name="connsiteX3" fmla="*/ 9321153 w 9778353"/>
              <a:gd name="connsiteY3" fmla="*/ 906782 h 906782"/>
              <a:gd name="connsiteX4" fmla="*/ 9182098 w 9778353"/>
              <a:gd name="connsiteY4" fmla="*/ 904155 h 906782"/>
              <a:gd name="connsiteX5" fmla="*/ 0 w 9778353"/>
              <a:gd name="connsiteY5" fmla="*/ 906782 h 906782"/>
              <a:gd name="connsiteX6" fmla="*/ 0 w 9778353"/>
              <a:gd name="connsiteY6" fmla="*/ 0 h 90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78353" h="906782">
                <a:moveTo>
                  <a:pt x="0" y="0"/>
                </a:moveTo>
                <a:lnTo>
                  <a:pt x="9482759" y="619125"/>
                </a:lnTo>
                <a:lnTo>
                  <a:pt x="9778353" y="838519"/>
                </a:lnTo>
                <a:lnTo>
                  <a:pt x="9321153" y="906782"/>
                </a:lnTo>
                <a:cubicBezTo>
                  <a:pt x="9309726" y="902731"/>
                  <a:pt x="9193525" y="908206"/>
                  <a:pt x="9182098" y="904155"/>
                </a:cubicBezTo>
                <a:lnTo>
                  <a:pt x="0" y="906782"/>
                </a:lnTo>
                <a:lnTo>
                  <a:pt x="0" y="0"/>
                </a:lnTo>
                <a:close/>
              </a:path>
            </a:pathLst>
          </a:cu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Parallellogram 27"/>
          <p:cNvSpPr/>
          <p:nvPr/>
        </p:nvSpPr>
        <p:spPr>
          <a:xfrm rot="10582369">
            <a:off x="-244975" y="6038592"/>
            <a:ext cx="5112569" cy="400893"/>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Parallellogram 30"/>
          <p:cNvSpPr/>
          <p:nvPr/>
        </p:nvSpPr>
        <p:spPr>
          <a:xfrm rot="21351017">
            <a:off x="-242835" y="537141"/>
            <a:ext cx="5107808" cy="459830"/>
          </a:xfrm>
          <a:prstGeom prst="parallelogram">
            <a:avLst/>
          </a:pr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dirty="0">
                <a:solidFill>
                  <a:schemeClr val="bg1"/>
                </a:solidFill>
                <a:latin typeface="Tahoma" panose="020B0604030504040204" pitchFamily="34" charset="0"/>
                <a:ea typeface="Tahoma" panose="020B0604030504040204" pitchFamily="34" charset="0"/>
                <a:cs typeface="Tahoma" panose="020B0604030504040204" pitchFamily="34" charset="0"/>
              </a:rPr>
              <a:t>opvoedingsproject</a:t>
            </a:r>
            <a:endParaRPr lang="nl-BE" sz="2400" dirty="0">
              <a:latin typeface="Tahoma" panose="020B0604030504040204" pitchFamily="34" charset="0"/>
              <a:ea typeface="Tahoma" panose="020B0604030504040204" pitchFamily="34" charset="0"/>
              <a:cs typeface="Tahoma" panose="020B0604030504040204" pitchFamily="34" charset="0"/>
            </a:endParaRPr>
          </a:p>
        </p:txBody>
      </p:sp>
      <p:sp>
        <p:nvSpPr>
          <p:cNvPr id="32" name="Parallellogram 31"/>
          <p:cNvSpPr/>
          <p:nvPr/>
        </p:nvSpPr>
        <p:spPr>
          <a:xfrm rot="10582369">
            <a:off x="-264969" y="-500175"/>
            <a:ext cx="9833414" cy="810623"/>
          </a:xfrm>
          <a:custGeom>
            <a:avLst/>
            <a:gdLst>
              <a:gd name="connsiteX0" fmla="*/ 0 w 5112569"/>
              <a:gd name="connsiteY0" fmla="*/ 364448 h 364448"/>
              <a:gd name="connsiteX1" fmla="*/ 91112 w 5112569"/>
              <a:gd name="connsiteY1" fmla="*/ 0 h 364448"/>
              <a:gd name="connsiteX2" fmla="*/ 5112569 w 5112569"/>
              <a:gd name="connsiteY2" fmla="*/ 0 h 364448"/>
              <a:gd name="connsiteX3" fmla="*/ 5021457 w 5112569"/>
              <a:gd name="connsiteY3" fmla="*/ 364448 h 364448"/>
              <a:gd name="connsiteX4" fmla="*/ 0 w 5112569"/>
              <a:gd name="connsiteY4" fmla="*/ 364448 h 364448"/>
              <a:gd name="connsiteX0" fmla="*/ 0 w 5112569"/>
              <a:gd name="connsiteY0" fmla="*/ 364448 h 810623"/>
              <a:gd name="connsiteX1" fmla="*/ 91112 w 5112569"/>
              <a:gd name="connsiteY1" fmla="*/ 0 h 810623"/>
              <a:gd name="connsiteX2" fmla="*/ 5112569 w 5112569"/>
              <a:gd name="connsiteY2" fmla="*/ 0 h 810623"/>
              <a:gd name="connsiteX3" fmla="*/ 4983629 w 5112569"/>
              <a:gd name="connsiteY3" fmla="*/ 810623 h 810623"/>
              <a:gd name="connsiteX4" fmla="*/ 0 w 5112569"/>
              <a:gd name="connsiteY4" fmla="*/ 364448 h 810623"/>
              <a:gd name="connsiteX0" fmla="*/ 4719155 w 9831724"/>
              <a:gd name="connsiteY0" fmla="*/ 364448 h 810623"/>
              <a:gd name="connsiteX1" fmla="*/ 0 w 9831724"/>
              <a:gd name="connsiteY1" fmla="*/ 484 h 810623"/>
              <a:gd name="connsiteX2" fmla="*/ 9831724 w 9831724"/>
              <a:gd name="connsiteY2" fmla="*/ 0 h 810623"/>
              <a:gd name="connsiteX3" fmla="*/ 9702784 w 9831724"/>
              <a:gd name="connsiteY3" fmla="*/ 810623 h 810623"/>
              <a:gd name="connsiteX4" fmla="*/ 4719155 w 9831724"/>
              <a:gd name="connsiteY4" fmla="*/ 364448 h 810623"/>
              <a:gd name="connsiteX0" fmla="*/ 4720258 w 9832827"/>
              <a:gd name="connsiteY0" fmla="*/ 364448 h 810623"/>
              <a:gd name="connsiteX1" fmla="*/ 1103 w 9832827"/>
              <a:gd name="connsiteY1" fmla="*/ 484 h 810623"/>
              <a:gd name="connsiteX2" fmla="*/ 9832827 w 9832827"/>
              <a:gd name="connsiteY2" fmla="*/ 0 h 810623"/>
              <a:gd name="connsiteX3" fmla="*/ 9703887 w 9832827"/>
              <a:gd name="connsiteY3" fmla="*/ 810623 h 810623"/>
              <a:gd name="connsiteX4" fmla="*/ 4720258 w 9832827"/>
              <a:gd name="connsiteY4" fmla="*/ 364448 h 810623"/>
              <a:gd name="connsiteX0" fmla="*/ 3583012 w 9833414"/>
              <a:gd name="connsiteY0" fmla="*/ 397308 h 810623"/>
              <a:gd name="connsiteX1" fmla="*/ 1690 w 9833414"/>
              <a:gd name="connsiteY1" fmla="*/ 484 h 810623"/>
              <a:gd name="connsiteX2" fmla="*/ 9833414 w 9833414"/>
              <a:gd name="connsiteY2" fmla="*/ 0 h 810623"/>
              <a:gd name="connsiteX3" fmla="*/ 9704474 w 9833414"/>
              <a:gd name="connsiteY3" fmla="*/ 810623 h 810623"/>
              <a:gd name="connsiteX4" fmla="*/ 3583012 w 9833414"/>
              <a:gd name="connsiteY4" fmla="*/ 397308 h 8106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3414" h="810623">
                <a:moveTo>
                  <a:pt x="3583012" y="397308"/>
                </a:moveTo>
                <a:cubicBezTo>
                  <a:pt x="2009960" y="275987"/>
                  <a:pt x="-67643" y="284928"/>
                  <a:pt x="1690" y="484"/>
                </a:cubicBezTo>
                <a:lnTo>
                  <a:pt x="9833414" y="0"/>
                </a:lnTo>
                <a:lnTo>
                  <a:pt x="9704474" y="810623"/>
                </a:lnTo>
                <a:lnTo>
                  <a:pt x="3583012" y="39730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9" name="Tijdelijke aanduiding voor inhoud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44208" y="6194812"/>
            <a:ext cx="2699792" cy="690572"/>
          </a:xfrm>
        </p:spPr>
      </p:pic>
      <p:sp>
        <p:nvSpPr>
          <p:cNvPr id="10" name="Ovaal 9"/>
          <p:cNvSpPr/>
          <p:nvPr/>
        </p:nvSpPr>
        <p:spPr>
          <a:xfrm rot="21116752">
            <a:off x="6966000" y="6507384"/>
            <a:ext cx="144000" cy="144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  </a:t>
            </a:r>
          </a:p>
        </p:txBody>
      </p:sp>
      <p:sp useBgFill="1">
        <p:nvSpPr>
          <p:cNvPr id="34" name="Parallellogram 33"/>
          <p:cNvSpPr/>
          <p:nvPr/>
        </p:nvSpPr>
        <p:spPr>
          <a:xfrm rot="10582369">
            <a:off x="1898756" y="1906215"/>
            <a:ext cx="5340696" cy="317023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 name="Rechthoek 1">
            <a:extLst>
              <a:ext uri="{FF2B5EF4-FFF2-40B4-BE49-F238E27FC236}">
                <a16:creationId xmlns:a16="http://schemas.microsoft.com/office/drawing/2014/main" id="{B3193549-67CF-4B46-B8F6-49D5AE8DDA36}"/>
              </a:ext>
            </a:extLst>
          </p:cNvPr>
          <p:cNvSpPr/>
          <p:nvPr/>
        </p:nvSpPr>
        <p:spPr>
          <a:xfrm>
            <a:off x="683568" y="1487337"/>
            <a:ext cx="8136904" cy="2308324"/>
          </a:xfrm>
          <a:prstGeom prst="rect">
            <a:avLst/>
          </a:prstGeom>
        </p:spPr>
        <p:txBody>
          <a:bodyPr wrap="square">
            <a:spAutoFit/>
          </a:bodyPr>
          <a:lstStyle/>
          <a:p>
            <a:pPr>
              <a:spcAft>
                <a:spcPts val="0"/>
              </a:spcAft>
            </a:pPr>
            <a:r>
              <a:rPr lang="nl-BE" sz="3600" dirty="0">
                <a:solidFill>
                  <a:srgbClr val="ED7D31"/>
                </a:solidFill>
                <a:latin typeface="Junegull" panose="04010000000000000000" pitchFamily="82" charset="0"/>
                <a:ea typeface="Calibri" panose="020F0502020204030204" pitchFamily="34" charset="0"/>
                <a:cs typeface="Tahoma" panose="020B0604030504040204" pitchFamily="34" charset="0"/>
              </a:rPr>
              <a:t>Inzet</a:t>
            </a:r>
          </a:p>
          <a:p>
            <a:pPr>
              <a:spcAft>
                <a:spcPts val="0"/>
              </a:spcAft>
            </a:pPr>
            <a:endParaRPr lang="nl-BE" dirty="0">
              <a:latin typeface="Tahoma" panose="020B0604030504040204" pitchFamily="34" charset="0"/>
              <a:ea typeface="Tahoma" panose="020B0604030504040204" pitchFamily="34" charset="0"/>
              <a:cs typeface="Tahoma" panose="020B0604030504040204" pitchFamily="34" charset="0"/>
            </a:endParaRPr>
          </a:p>
          <a:p>
            <a:pPr fontAlgn="base">
              <a:spcAft>
                <a:spcPts val="0"/>
              </a:spcAft>
            </a:pPr>
            <a:r>
              <a:rPr lang="nl-BE" dirty="0">
                <a:solidFill>
                  <a:srgbClr val="00B0F0"/>
                </a:solidFill>
                <a:latin typeface="Tahoma" panose="020B0604030504040204" pitchFamily="34" charset="0"/>
                <a:ea typeface="Times New Roman" panose="02020603050405020304" pitchFamily="18" charset="0"/>
              </a:rPr>
              <a:t>In onze school… hebben we oog voor kwalitatief goed onderwijs waarbij alle betrokkenen ruime kansen krijgen om zich te ontplooien met hoofd, hart en handen. </a:t>
            </a:r>
            <a:endParaRPr lang="nl-BE" dirty="0">
              <a:solidFill>
                <a:srgbClr val="00B0F0"/>
              </a:solidFill>
              <a:latin typeface="Calibri" panose="020F0502020204030204" pitchFamily="34" charset="0"/>
              <a:ea typeface="Calibri" panose="020F0502020204030204" pitchFamily="34" charset="0"/>
            </a:endParaRPr>
          </a:p>
          <a:p>
            <a:pPr>
              <a:spcAft>
                <a:spcPts val="0"/>
              </a:spcAft>
            </a:pPr>
            <a:r>
              <a:rPr lang="nl-BE" dirty="0">
                <a:solidFill>
                  <a:srgbClr val="00B050"/>
                </a:solidFill>
                <a:latin typeface="Junegull" panose="04010000000000000000" pitchFamily="82" charset="0"/>
                <a:ea typeface="Calibri" panose="020F0502020204030204" pitchFamily="34" charset="0"/>
                <a:cs typeface="Tahoma" panose="020B0604030504040204" pitchFamily="34" charset="0"/>
              </a:rPr>
              <a:t> </a:t>
            </a:r>
            <a:endParaRPr lang="nl-BE" dirty="0">
              <a:latin typeface="Calibri" panose="020F0502020204030204" pitchFamily="34" charset="0"/>
              <a:ea typeface="Calibri" panose="020F0502020204030204" pitchFamily="34" charset="0"/>
            </a:endParaRPr>
          </a:p>
          <a:p>
            <a:pPr>
              <a:spcAft>
                <a:spcPts val="0"/>
              </a:spcAft>
            </a:pPr>
            <a:r>
              <a:rPr lang="nl-BE" dirty="0">
                <a:latin typeface="Junegull" panose="04010000000000000000" pitchFamily="82" charset="0"/>
                <a:ea typeface="Calibri" panose="020F0502020204030204" pitchFamily="34" charset="0"/>
                <a:cs typeface="Tahoma" panose="020B0604030504040204" pitchFamily="34" charset="0"/>
              </a:rPr>
              <a:t> </a:t>
            </a:r>
            <a:endParaRPr lang="nl-BE"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47561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fgeschuind enkele hoek rechthoek 29"/>
          <p:cNvSpPr/>
          <p:nvPr/>
        </p:nvSpPr>
        <p:spPr>
          <a:xfrm flipH="1">
            <a:off x="-567680" y="6068145"/>
            <a:ext cx="9778353" cy="906782"/>
          </a:xfrm>
          <a:custGeom>
            <a:avLst/>
            <a:gdLst>
              <a:gd name="connsiteX0" fmla="*/ 0 w 9149703"/>
              <a:gd name="connsiteY0" fmla="*/ 0 h 344807"/>
              <a:gd name="connsiteX1" fmla="*/ 9092234 w 9149703"/>
              <a:gd name="connsiteY1" fmla="*/ 0 h 344807"/>
              <a:gd name="connsiteX2" fmla="*/ 9149703 w 9149703"/>
              <a:gd name="connsiteY2" fmla="*/ 57469 h 344807"/>
              <a:gd name="connsiteX3" fmla="*/ 9149703 w 9149703"/>
              <a:gd name="connsiteY3" fmla="*/ 344807 h 344807"/>
              <a:gd name="connsiteX4" fmla="*/ 0 w 9149703"/>
              <a:gd name="connsiteY4" fmla="*/ 344807 h 344807"/>
              <a:gd name="connsiteX5" fmla="*/ 0 w 9149703"/>
              <a:gd name="connsiteY5" fmla="*/ 0 h 344807"/>
              <a:gd name="connsiteX0" fmla="*/ 0 w 9159228"/>
              <a:gd name="connsiteY0" fmla="*/ 0 h 802007"/>
              <a:gd name="connsiteX1" fmla="*/ 9101759 w 9159228"/>
              <a:gd name="connsiteY1" fmla="*/ 457200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159228"/>
              <a:gd name="connsiteY0" fmla="*/ 0 h 802007"/>
              <a:gd name="connsiteX1" fmla="*/ 8901734 w 9159228"/>
              <a:gd name="connsiteY1" fmla="*/ 161925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721203"/>
              <a:gd name="connsiteY0" fmla="*/ 0 h 838519"/>
              <a:gd name="connsiteX1" fmla="*/ 8901734 w 9721203"/>
              <a:gd name="connsiteY1" fmla="*/ 161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368459 w 9721203"/>
              <a:gd name="connsiteY1" fmla="*/ 542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7627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191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78353"/>
              <a:gd name="connsiteY0" fmla="*/ 0 h 838519"/>
              <a:gd name="connsiteX1" fmla="*/ 9482759 w 9778353"/>
              <a:gd name="connsiteY1" fmla="*/ 619125 h 838519"/>
              <a:gd name="connsiteX2" fmla="*/ 9778353 w 9778353"/>
              <a:gd name="connsiteY2" fmla="*/ 838519 h 838519"/>
              <a:gd name="connsiteX3" fmla="*/ 9216378 w 9778353"/>
              <a:gd name="connsiteY3" fmla="*/ 802007 h 838519"/>
              <a:gd name="connsiteX4" fmla="*/ 66675 w 9778353"/>
              <a:gd name="connsiteY4" fmla="*/ 802007 h 838519"/>
              <a:gd name="connsiteX5" fmla="*/ 0 w 9778353"/>
              <a:gd name="connsiteY5" fmla="*/ 0 h 838519"/>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0 w 9778353"/>
              <a:gd name="connsiteY4" fmla="*/ 906782 h 906782"/>
              <a:gd name="connsiteX5" fmla="*/ 0 w 9778353"/>
              <a:gd name="connsiteY5" fmla="*/ 0 h 906782"/>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9182098 w 9778353"/>
              <a:gd name="connsiteY4" fmla="*/ 904155 h 906782"/>
              <a:gd name="connsiteX5" fmla="*/ 0 w 9778353"/>
              <a:gd name="connsiteY5" fmla="*/ 906782 h 906782"/>
              <a:gd name="connsiteX6" fmla="*/ 0 w 9778353"/>
              <a:gd name="connsiteY6" fmla="*/ 0 h 906782"/>
              <a:gd name="connsiteX0" fmla="*/ 0 w 9778353"/>
              <a:gd name="connsiteY0" fmla="*/ 0 h 906782"/>
              <a:gd name="connsiteX1" fmla="*/ 9482759 w 9778353"/>
              <a:gd name="connsiteY1" fmla="*/ 619125 h 906782"/>
              <a:gd name="connsiteX2" fmla="*/ 9778353 w 9778353"/>
              <a:gd name="connsiteY2" fmla="*/ 838519 h 906782"/>
              <a:gd name="connsiteX3" fmla="*/ 9321153 w 9778353"/>
              <a:gd name="connsiteY3" fmla="*/ 906782 h 906782"/>
              <a:gd name="connsiteX4" fmla="*/ 9182098 w 9778353"/>
              <a:gd name="connsiteY4" fmla="*/ 904155 h 906782"/>
              <a:gd name="connsiteX5" fmla="*/ 0 w 9778353"/>
              <a:gd name="connsiteY5" fmla="*/ 906782 h 906782"/>
              <a:gd name="connsiteX6" fmla="*/ 0 w 9778353"/>
              <a:gd name="connsiteY6" fmla="*/ 0 h 90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78353" h="906782">
                <a:moveTo>
                  <a:pt x="0" y="0"/>
                </a:moveTo>
                <a:lnTo>
                  <a:pt x="9482759" y="619125"/>
                </a:lnTo>
                <a:lnTo>
                  <a:pt x="9778353" y="838519"/>
                </a:lnTo>
                <a:lnTo>
                  <a:pt x="9321153" y="906782"/>
                </a:lnTo>
                <a:cubicBezTo>
                  <a:pt x="9309726" y="902731"/>
                  <a:pt x="9193525" y="908206"/>
                  <a:pt x="9182098" y="904155"/>
                </a:cubicBezTo>
                <a:lnTo>
                  <a:pt x="0" y="906782"/>
                </a:lnTo>
                <a:lnTo>
                  <a:pt x="0" y="0"/>
                </a:lnTo>
                <a:close/>
              </a:path>
            </a:pathLst>
          </a:cu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Parallellogram 27"/>
          <p:cNvSpPr/>
          <p:nvPr/>
        </p:nvSpPr>
        <p:spPr>
          <a:xfrm rot="10582369">
            <a:off x="-244975" y="6038592"/>
            <a:ext cx="5112569" cy="400893"/>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Parallellogram 30"/>
          <p:cNvSpPr/>
          <p:nvPr/>
        </p:nvSpPr>
        <p:spPr>
          <a:xfrm rot="21351017">
            <a:off x="-242835" y="537141"/>
            <a:ext cx="5107808" cy="459830"/>
          </a:xfrm>
          <a:prstGeom prst="parallelogram">
            <a:avLst/>
          </a:pr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dirty="0">
                <a:solidFill>
                  <a:schemeClr val="bg1"/>
                </a:solidFill>
                <a:latin typeface="Tahoma" panose="020B0604030504040204" pitchFamily="34" charset="0"/>
                <a:ea typeface="Tahoma" panose="020B0604030504040204" pitchFamily="34" charset="0"/>
                <a:cs typeface="Tahoma" panose="020B0604030504040204" pitchFamily="34" charset="0"/>
              </a:rPr>
              <a:t>opvoedingsproject</a:t>
            </a:r>
            <a:endParaRPr lang="nl-BE" sz="2400" dirty="0">
              <a:latin typeface="Tahoma" panose="020B0604030504040204" pitchFamily="34" charset="0"/>
              <a:ea typeface="Tahoma" panose="020B0604030504040204" pitchFamily="34" charset="0"/>
              <a:cs typeface="Tahoma" panose="020B0604030504040204" pitchFamily="34" charset="0"/>
            </a:endParaRPr>
          </a:p>
        </p:txBody>
      </p:sp>
      <p:sp>
        <p:nvSpPr>
          <p:cNvPr id="32" name="Parallellogram 31"/>
          <p:cNvSpPr/>
          <p:nvPr/>
        </p:nvSpPr>
        <p:spPr>
          <a:xfrm rot="10582369">
            <a:off x="-264969" y="-500175"/>
            <a:ext cx="9833414" cy="810623"/>
          </a:xfrm>
          <a:custGeom>
            <a:avLst/>
            <a:gdLst>
              <a:gd name="connsiteX0" fmla="*/ 0 w 5112569"/>
              <a:gd name="connsiteY0" fmla="*/ 364448 h 364448"/>
              <a:gd name="connsiteX1" fmla="*/ 91112 w 5112569"/>
              <a:gd name="connsiteY1" fmla="*/ 0 h 364448"/>
              <a:gd name="connsiteX2" fmla="*/ 5112569 w 5112569"/>
              <a:gd name="connsiteY2" fmla="*/ 0 h 364448"/>
              <a:gd name="connsiteX3" fmla="*/ 5021457 w 5112569"/>
              <a:gd name="connsiteY3" fmla="*/ 364448 h 364448"/>
              <a:gd name="connsiteX4" fmla="*/ 0 w 5112569"/>
              <a:gd name="connsiteY4" fmla="*/ 364448 h 364448"/>
              <a:gd name="connsiteX0" fmla="*/ 0 w 5112569"/>
              <a:gd name="connsiteY0" fmla="*/ 364448 h 810623"/>
              <a:gd name="connsiteX1" fmla="*/ 91112 w 5112569"/>
              <a:gd name="connsiteY1" fmla="*/ 0 h 810623"/>
              <a:gd name="connsiteX2" fmla="*/ 5112569 w 5112569"/>
              <a:gd name="connsiteY2" fmla="*/ 0 h 810623"/>
              <a:gd name="connsiteX3" fmla="*/ 4983629 w 5112569"/>
              <a:gd name="connsiteY3" fmla="*/ 810623 h 810623"/>
              <a:gd name="connsiteX4" fmla="*/ 0 w 5112569"/>
              <a:gd name="connsiteY4" fmla="*/ 364448 h 810623"/>
              <a:gd name="connsiteX0" fmla="*/ 4719155 w 9831724"/>
              <a:gd name="connsiteY0" fmla="*/ 364448 h 810623"/>
              <a:gd name="connsiteX1" fmla="*/ 0 w 9831724"/>
              <a:gd name="connsiteY1" fmla="*/ 484 h 810623"/>
              <a:gd name="connsiteX2" fmla="*/ 9831724 w 9831724"/>
              <a:gd name="connsiteY2" fmla="*/ 0 h 810623"/>
              <a:gd name="connsiteX3" fmla="*/ 9702784 w 9831724"/>
              <a:gd name="connsiteY3" fmla="*/ 810623 h 810623"/>
              <a:gd name="connsiteX4" fmla="*/ 4719155 w 9831724"/>
              <a:gd name="connsiteY4" fmla="*/ 364448 h 810623"/>
              <a:gd name="connsiteX0" fmla="*/ 4720258 w 9832827"/>
              <a:gd name="connsiteY0" fmla="*/ 364448 h 810623"/>
              <a:gd name="connsiteX1" fmla="*/ 1103 w 9832827"/>
              <a:gd name="connsiteY1" fmla="*/ 484 h 810623"/>
              <a:gd name="connsiteX2" fmla="*/ 9832827 w 9832827"/>
              <a:gd name="connsiteY2" fmla="*/ 0 h 810623"/>
              <a:gd name="connsiteX3" fmla="*/ 9703887 w 9832827"/>
              <a:gd name="connsiteY3" fmla="*/ 810623 h 810623"/>
              <a:gd name="connsiteX4" fmla="*/ 4720258 w 9832827"/>
              <a:gd name="connsiteY4" fmla="*/ 364448 h 810623"/>
              <a:gd name="connsiteX0" fmla="*/ 3583012 w 9833414"/>
              <a:gd name="connsiteY0" fmla="*/ 397308 h 810623"/>
              <a:gd name="connsiteX1" fmla="*/ 1690 w 9833414"/>
              <a:gd name="connsiteY1" fmla="*/ 484 h 810623"/>
              <a:gd name="connsiteX2" fmla="*/ 9833414 w 9833414"/>
              <a:gd name="connsiteY2" fmla="*/ 0 h 810623"/>
              <a:gd name="connsiteX3" fmla="*/ 9704474 w 9833414"/>
              <a:gd name="connsiteY3" fmla="*/ 810623 h 810623"/>
              <a:gd name="connsiteX4" fmla="*/ 3583012 w 9833414"/>
              <a:gd name="connsiteY4" fmla="*/ 397308 h 8106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3414" h="810623">
                <a:moveTo>
                  <a:pt x="3583012" y="397308"/>
                </a:moveTo>
                <a:cubicBezTo>
                  <a:pt x="2009960" y="275987"/>
                  <a:pt x="-67643" y="284928"/>
                  <a:pt x="1690" y="484"/>
                </a:cubicBezTo>
                <a:lnTo>
                  <a:pt x="9833414" y="0"/>
                </a:lnTo>
                <a:lnTo>
                  <a:pt x="9704474" y="810623"/>
                </a:lnTo>
                <a:lnTo>
                  <a:pt x="3583012" y="39730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9" name="Tijdelijke aanduiding voor inhoud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44208" y="6194812"/>
            <a:ext cx="2699792" cy="690572"/>
          </a:xfrm>
        </p:spPr>
      </p:pic>
      <p:sp>
        <p:nvSpPr>
          <p:cNvPr id="10" name="Ovaal 9"/>
          <p:cNvSpPr/>
          <p:nvPr/>
        </p:nvSpPr>
        <p:spPr>
          <a:xfrm rot="21116752">
            <a:off x="6966000" y="6507384"/>
            <a:ext cx="144000" cy="144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  </a:t>
            </a:r>
          </a:p>
        </p:txBody>
      </p:sp>
      <p:sp useBgFill="1">
        <p:nvSpPr>
          <p:cNvPr id="34" name="Parallellogram 33"/>
          <p:cNvSpPr/>
          <p:nvPr/>
        </p:nvSpPr>
        <p:spPr>
          <a:xfrm rot="10582369">
            <a:off x="1898756" y="1906215"/>
            <a:ext cx="5340696" cy="317023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 name="Rechthoek 1">
            <a:extLst>
              <a:ext uri="{FF2B5EF4-FFF2-40B4-BE49-F238E27FC236}">
                <a16:creationId xmlns:a16="http://schemas.microsoft.com/office/drawing/2014/main" id="{B3193549-67CF-4B46-B8F6-49D5AE8DDA36}"/>
              </a:ext>
            </a:extLst>
          </p:cNvPr>
          <p:cNvSpPr/>
          <p:nvPr/>
        </p:nvSpPr>
        <p:spPr>
          <a:xfrm>
            <a:off x="683568" y="1487337"/>
            <a:ext cx="8136904" cy="2585323"/>
          </a:xfrm>
          <a:prstGeom prst="rect">
            <a:avLst/>
          </a:prstGeom>
        </p:spPr>
        <p:txBody>
          <a:bodyPr wrap="square">
            <a:spAutoFit/>
          </a:bodyPr>
          <a:lstStyle/>
          <a:p>
            <a:pPr>
              <a:spcAft>
                <a:spcPts val="0"/>
              </a:spcAft>
            </a:pPr>
            <a:r>
              <a:rPr lang="nl-BE" sz="3600" dirty="0">
                <a:solidFill>
                  <a:srgbClr val="ED7D31"/>
                </a:solidFill>
                <a:latin typeface="Junegull" panose="04010000000000000000" pitchFamily="82" charset="0"/>
                <a:ea typeface="Calibri" panose="020F0502020204030204" pitchFamily="34" charset="0"/>
                <a:cs typeface="Tahoma" panose="020B0604030504040204" pitchFamily="34" charset="0"/>
              </a:rPr>
              <a:t>Engagement</a:t>
            </a:r>
          </a:p>
          <a:p>
            <a:pPr>
              <a:spcAft>
                <a:spcPts val="0"/>
              </a:spcAft>
            </a:pPr>
            <a:endParaRPr lang="nl-BE" dirty="0">
              <a:latin typeface="Calibri" panose="020F0502020204030204" pitchFamily="34" charset="0"/>
              <a:ea typeface="Calibri" panose="020F0502020204030204" pitchFamily="34" charset="0"/>
            </a:endParaRPr>
          </a:p>
          <a:p>
            <a:pPr>
              <a:spcAft>
                <a:spcPts val="0"/>
              </a:spcAft>
            </a:pPr>
            <a:r>
              <a:rPr lang="nl-BE" dirty="0">
                <a:solidFill>
                  <a:srgbClr val="00B0F0"/>
                </a:solidFill>
                <a:latin typeface="Tahoma" panose="020B0604030504040204" pitchFamily="34" charset="0"/>
                <a:ea typeface="Calibri" panose="020F0502020204030204" pitchFamily="34" charset="0"/>
              </a:rPr>
              <a:t>In onze school… geloven we dat het niet stopt aan de schoolpoort. We willen geëngageerde leerlingen, leerkrachten en ouders die geloven in het pedagogisch project van de school en in het nastreven van de schoolmissie.</a:t>
            </a:r>
            <a:endParaRPr lang="nl-BE" dirty="0">
              <a:solidFill>
                <a:srgbClr val="00B0F0"/>
              </a:solidFill>
              <a:latin typeface="Calibri" panose="020F0502020204030204" pitchFamily="34" charset="0"/>
              <a:ea typeface="Calibri" panose="020F0502020204030204" pitchFamily="34" charset="0"/>
            </a:endParaRPr>
          </a:p>
          <a:p>
            <a:pPr>
              <a:spcAft>
                <a:spcPts val="0"/>
              </a:spcAft>
            </a:pPr>
            <a:r>
              <a:rPr lang="nl-BE" dirty="0">
                <a:solidFill>
                  <a:srgbClr val="00B0F0"/>
                </a:solidFill>
                <a:latin typeface="Tahoma" panose="020B0604030504040204" pitchFamily="34" charset="0"/>
                <a:ea typeface="Calibri" panose="020F0502020204030204" pitchFamily="34" charset="0"/>
              </a:rPr>
              <a:t>Dit engagement rust op twee pijlers: een direct en indirect engagement. </a:t>
            </a:r>
            <a:endParaRPr lang="nl-BE" dirty="0">
              <a:solidFill>
                <a:srgbClr val="00B0F0"/>
              </a:solidFill>
              <a:latin typeface="Calibri" panose="020F0502020204030204" pitchFamily="34" charset="0"/>
              <a:ea typeface="Calibri" panose="020F0502020204030204" pitchFamily="34" charset="0"/>
            </a:endParaRPr>
          </a:p>
          <a:p>
            <a:pPr>
              <a:spcAft>
                <a:spcPts val="0"/>
              </a:spcAft>
            </a:pPr>
            <a:r>
              <a:rPr lang="nl-BE" dirty="0">
                <a:solidFill>
                  <a:srgbClr val="00B050"/>
                </a:solidFill>
                <a:latin typeface="Junegull" panose="04010000000000000000" pitchFamily="82" charset="0"/>
                <a:ea typeface="Calibri" panose="020F0502020204030204" pitchFamily="34" charset="0"/>
                <a:cs typeface="Tahoma" panose="020B0604030504040204" pitchFamily="34" charset="0"/>
              </a:rPr>
              <a:t> </a:t>
            </a:r>
            <a:endParaRPr lang="nl-BE" dirty="0">
              <a:latin typeface="Calibri" panose="020F0502020204030204" pitchFamily="34" charset="0"/>
              <a:ea typeface="Calibri" panose="020F0502020204030204" pitchFamily="34" charset="0"/>
            </a:endParaRPr>
          </a:p>
          <a:p>
            <a:pPr>
              <a:spcAft>
                <a:spcPts val="0"/>
              </a:spcAft>
            </a:pPr>
            <a:r>
              <a:rPr lang="nl-BE" dirty="0">
                <a:latin typeface="Junegull" panose="04010000000000000000" pitchFamily="82" charset="0"/>
                <a:ea typeface="Calibri" panose="020F0502020204030204" pitchFamily="34" charset="0"/>
                <a:cs typeface="Tahoma" panose="020B0604030504040204" pitchFamily="34" charset="0"/>
              </a:rPr>
              <a:t> </a:t>
            </a:r>
            <a:endParaRPr lang="nl-BE"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166737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Afgeschuind enkele hoek rechthoek 29"/>
          <p:cNvSpPr/>
          <p:nvPr/>
        </p:nvSpPr>
        <p:spPr>
          <a:xfrm flipH="1">
            <a:off x="-567680" y="6068145"/>
            <a:ext cx="9778353" cy="906782"/>
          </a:xfrm>
          <a:custGeom>
            <a:avLst/>
            <a:gdLst>
              <a:gd name="connsiteX0" fmla="*/ 0 w 9149703"/>
              <a:gd name="connsiteY0" fmla="*/ 0 h 344807"/>
              <a:gd name="connsiteX1" fmla="*/ 9092234 w 9149703"/>
              <a:gd name="connsiteY1" fmla="*/ 0 h 344807"/>
              <a:gd name="connsiteX2" fmla="*/ 9149703 w 9149703"/>
              <a:gd name="connsiteY2" fmla="*/ 57469 h 344807"/>
              <a:gd name="connsiteX3" fmla="*/ 9149703 w 9149703"/>
              <a:gd name="connsiteY3" fmla="*/ 344807 h 344807"/>
              <a:gd name="connsiteX4" fmla="*/ 0 w 9149703"/>
              <a:gd name="connsiteY4" fmla="*/ 344807 h 344807"/>
              <a:gd name="connsiteX5" fmla="*/ 0 w 9149703"/>
              <a:gd name="connsiteY5" fmla="*/ 0 h 344807"/>
              <a:gd name="connsiteX0" fmla="*/ 0 w 9159228"/>
              <a:gd name="connsiteY0" fmla="*/ 0 h 802007"/>
              <a:gd name="connsiteX1" fmla="*/ 9101759 w 9159228"/>
              <a:gd name="connsiteY1" fmla="*/ 457200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159228"/>
              <a:gd name="connsiteY0" fmla="*/ 0 h 802007"/>
              <a:gd name="connsiteX1" fmla="*/ 8901734 w 9159228"/>
              <a:gd name="connsiteY1" fmla="*/ 161925 h 802007"/>
              <a:gd name="connsiteX2" fmla="*/ 9159228 w 9159228"/>
              <a:gd name="connsiteY2" fmla="*/ 514669 h 802007"/>
              <a:gd name="connsiteX3" fmla="*/ 9159228 w 9159228"/>
              <a:gd name="connsiteY3" fmla="*/ 802007 h 802007"/>
              <a:gd name="connsiteX4" fmla="*/ 9525 w 9159228"/>
              <a:gd name="connsiteY4" fmla="*/ 802007 h 802007"/>
              <a:gd name="connsiteX5" fmla="*/ 0 w 9159228"/>
              <a:gd name="connsiteY5" fmla="*/ 0 h 802007"/>
              <a:gd name="connsiteX0" fmla="*/ 0 w 9721203"/>
              <a:gd name="connsiteY0" fmla="*/ 0 h 838519"/>
              <a:gd name="connsiteX1" fmla="*/ 8901734 w 9721203"/>
              <a:gd name="connsiteY1" fmla="*/ 161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368459 w 9721203"/>
              <a:gd name="connsiteY1" fmla="*/ 5429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7627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21203"/>
              <a:gd name="connsiteY0" fmla="*/ 0 h 838519"/>
              <a:gd name="connsiteX1" fmla="*/ 9425609 w 9721203"/>
              <a:gd name="connsiteY1" fmla="*/ 619125 h 838519"/>
              <a:gd name="connsiteX2" fmla="*/ 9721203 w 9721203"/>
              <a:gd name="connsiteY2" fmla="*/ 838519 h 838519"/>
              <a:gd name="connsiteX3" fmla="*/ 9159228 w 9721203"/>
              <a:gd name="connsiteY3" fmla="*/ 802007 h 838519"/>
              <a:gd name="connsiteX4" fmla="*/ 9525 w 9721203"/>
              <a:gd name="connsiteY4" fmla="*/ 802007 h 838519"/>
              <a:gd name="connsiteX5" fmla="*/ 0 w 9721203"/>
              <a:gd name="connsiteY5" fmla="*/ 0 h 838519"/>
              <a:gd name="connsiteX0" fmla="*/ 0 w 9778353"/>
              <a:gd name="connsiteY0" fmla="*/ 0 h 838519"/>
              <a:gd name="connsiteX1" fmla="*/ 9482759 w 9778353"/>
              <a:gd name="connsiteY1" fmla="*/ 619125 h 838519"/>
              <a:gd name="connsiteX2" fmla="*/ 9778353 w 9778353"/>
              <a:gd name="connsiteY2" fmla="*/ 838519 h 838519"/>
              <a:gd name="connsiteX3" fmla="*/ 9216378 w 9778353"/>
              <a:gd name="connsiteY3" fmla="*/ 802007 h 838519"/>
              <a:gd name="connsiteX4" fmla="*/ 66675 w 9778353"/>
              <a:gd name="connsiteY4" fmla="*/ 802007 h 838519"/>
              <a:gd name="connsiteX5" fmla="*/ 0 w 9778353"/>
              <a:gd name="connsiteY5" fmla="*/ 0 h 838519"/>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0 w 9778353"/>
              <a:gd name="connsiteY4" fmla="*/ 906782 h 906782"/>
              <a:gd name="connsiteX5" fmla="*/ 0 w 9778353"/>
              <a:gd name="connsiteY5" fmla="*/ 0 h 906782"/>
              <a:gd name="connsiteX0" fmla="*/ 0 w 9778353"/>
              <a:gd name="connsiteY0" fmla="*/ 0 h 906782"/>
              <a:gd name="connsiteX1" fmla="*/ 9482759 w 9778353"/>
              <a:gd name="connsiteY1" fmla="*/ 619125 h 906782"/>
              <a:gd name="connsiteX2" fmla="*/ 9778353 w 9778353"/>
              <a:gd name="connsiteY2" fmla="*/ 838519 h 906782"/>
              <a:gd name="connsiteX3" fmla="*/ 9216378 w 9778353"/>
              <a:gd name="connsiteY3" fmla="*/ 802007 h 906782"/>
              <a:gd name="connsiteX4" fmla="*/ 9182098 w 9778353"/>
              <a:gd name="connsiteY4" fmla="*/ 904155 h 906782"/>
              <a:gd name="connsiteX5" fmla="*/ 0 w 9778353"/>
              <a:gd name="connsiteY5" fmla="*/ 906782 h 906782"/>
              <a:gd name="connsiteX6" fmla="*/ 0 w 9778353"/>
              <a:gd name="connsiteY6" fmla="*/ 0 h 906782"/>
              <a:gd name="connsiteX0" fmla="*/ 0 w 9778353"/>
              <a:gd name="connsiteY0" fmla="*/ 0 h 906782"/>
              <a:gd name="connsiteX1" fmla="*/ 9482759 w 9778353"/>
              <a:gd name="connsiteY1" fmla="*/ 619125 h 906782"/>
              <a:gd name="connsiteX2" fmla="*/ 9778353 w 9778353"/>
              <a:gd name="connsiteY2" fmla="*/ 838519 h 906782"/>
              <a:gd name="connsiteX3" fmla="*/ 9321153 w 9778353"/>
              <a:gd name="connsiteY3" fmla="*/ 906782 h 906782"/>
              <a:gd name="connsiteX4" fmla="*/ 9182098 w 9778353"/>
              <a:gd name="connsiteY4" fmla="*/ 904155 h 906782"/>
              <a:gd name="connsiteX5" fmla="*/ 0 w 9778353"/>
              <a:gd name="connsiteY5" fmla="*/ 906782 h 906782"/>
              <a:gd name="connsiteX6" fmla="*/ 0 w 9778353"/>
              <a:gd name="connsiteY6" fmla="*/ 0 h 9067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778353" h="906782">
                <a:moveTo>
                  <a:pt x="0" y="0"/>
                </a:moveTo>
                <a:lnTo>
                  <a:pt x="9482759" y="619125"/>
                </a:lnTo>
                <a:lnTo>
                  <a:pt x="9778353" y="838519"/>
                </a:lnTo>
                <a:lnTo>
                  <a:pt x="9321153" y="906782"/>
                </a:lnTo>
                <a:cubicBezTo>
                  <a:pt x="9309726" y="902731"/>
                  <a:pt x="9193525" y="908206"/>
                  <a:pt x="9182098" y="904155"/>
                </a:cubicBezTo>
                <a:lnTo>
                  <a:pt x="0" y="906782"/>
                </a:lnTo>
                <a:lnTo>
                  <a:pt x="0" y="0"/>
                </a:lnTo>
                <a:close/>
              </a:path>
            </a:pathLst>
          </a:cu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8" name="Parallellogram 27"/>
          <p:cNvSpPr/>
          <p:nvPr/>
        </p:nvSpPr>
        <p:spPr>
          <a:xfrm rot="10582369">
            <a:off x="-244975" y="6038592"/>
            <a:ext cx="5112569" cy="400893"/>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1" name="Parallellogram 30"/>
          <p:cNvSpPr/>
          <p:nvPr/>
        </p:nvSpPr>
        <p:spPr>
          <a:xfrm rot="21351017">
            <a:off x="-242835" y="537141"/>
            <a:ext cx="5107808" cy="459830"/>
          </a:xfrm>
          <a:prstGeom prst="parallelogram">
            <a:avLst/>
          </a:prstGeom>
          <a:solidFill>
            <a:srgbClr val="24A9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sz="2400" b="1" dirty="0">
                <a:solidFill>
                  <a:schemeClr val="bg1"/>
                </a:solidFill>
                <a:latin typeface="Tahoma" panose="020B0604030504040204" pitchFamily="34" charset="0"/>
                <a:ea typeface="Tahoma" panose="020B0604030504040204" pitchFamily="34" charset="0"/>
                <a:cs typeface="Tahoma" panose="020B0604030504040204" pitchFamily="34" charset="0"/>
              </a:rPr>
              <a:t>opvoedingsproject</a:t>
            </a:r>
            <a:endParaRPr lang="nl-BE" sz="2400" dirty="0">
              <a:latin typeface="Tahoma" panose="020B0604030504040204" pitchFamily="34" charset="0"/>
              <a:ea typeface="Tahoma" panose="020B0604030504040204" pitchFamily="34" charset="0"/>
              <a:cs typeface="Tahoma" panose="020B0604030504040204" pitchFamily="34" charset="0"/>
            </a:endParaRPr>
          </a:p>
        </p:txBody>
      </p:sp>
      <p:sp>
        <p:nvSpPr>
          <p:cNvPr id="32" name="Parallellogram 31"/>
          <p:cNvSpPr/>
          <p:nvPr/>
        </p:nvSpPr>
        <p:spPr>
          <a:xfrm rot="10582369">
            <a:off x="-264969" y="-500175"/>
            <a:ext cx="9833414" cy="810623"/>
          </a:xfrm>
          <a:custGeom>
            <a:avLst/>
            <a:gdLst>
              <a:gd name="connsiteX0" fmla="*/ 0 w 5112569"/>
              <a:gd name="connsiteY0" fmla="*/ 364448 h 364448"/>
              <a:gd name="connsiteX1" fmla="*/ 91112 w 5112569"/>
              <a:gd name="connsiteY1" fmla="*/ 0 h 364448"/>
              <a:gd name="connsiteX2" fmla="*/ 5112569 w 5112569"/>
              <a:gd name="connsiteY2" fmla="*/ 0 h 364448"/>
              <a:gd name="connsiteX3" fmla="*/ 5021457 w 5112569"/>
              <a:gd name="connsiteY3" fmla="*/ 364448 h 364448"/>
              <a:gd name="connsiteX4" fmla="*/ 0 w 5112569"/>
              <a:gd name="connsiteY4" fmla="*/ 364448 h 364448"/>
              <a:gd name="connsiteX0" fmla="*/ 0 w 5112569"/>
              <a:gd name="connsiteY0" fmla="*/ 364448 h 810623"/>
              <a:gd name="connsiteX1" fmla="*/ 91112 w 5112569"/>
              <a:gd name="connsiteY1" fmla="*/ 0 h 810623"/>
              <a:gd name="connsiteX2" fmla="*/ 5112569 w 5112569"/>
              <a:gd name="connsiteY2" fmla="*/ 0 h 810623"/>
              <a:gd name="connsiteX3" fmla="*/ 4983629 w 5112569"/>
              <a:gd name="connsiteY3" fmla="*/ 810623 h 810623"/>
              <a:gd name="connsiteX4" fmla="*/ 0 w 5112569"/>
              <a:gd name="connsiteY4" fmla="*/ 364448 h 810623"/>
              <a:gd name="connsiteX0" fmla="*/ 4719155 w 9831724"/>
              <a:gd name="connsiteY0" fmla="*/ 364448 h 810623"/>
              <a:gd name="connsiteX1" fmla="*/ 0 w 9831724"/>
              <a:gd name="connsiteY1" fmla="*/ 484 h 810623"/>
              <a:gd name="connsiteX2" fmla="*/ 9831724 w 9831724"/>
              <a:gd name="connsiteY2" fmla="*/ 0 h 810623"/>
              <a:gd name="connsiteX3" fmla="*/ 9702784 w 9831724"/>
              <a:gd name="connsiteY3" fmla="*/ 810623 h 810623"/>
              <a:gd name="connsiteX4" fmla="*/ 4719155 w 9831724"/>
              <a:gd name="connsiteY4" fmla="*/ 364448 h 810623"/>
              <a:gd name="connsiteX0" fmla="*/ 4720258 w 9832827"/>
              <a:gd name="connsiteY0" fmla="*/ 364448 h 810623"/>
              <a:gd name="connsiteX1" fmla="*/ 1103 w 9832827"/>
              <a:gd name="connsiteY1" fmla="*/ 484 h 810623"/>
              <a:gd name="connsiteX2" fmla="*/ 9832827 w 9832827"/>
              <a:gd name="connsiteY2" fmla="*/ 0 h 810623"/>
              <a:gd name="connsiteX3" fmla="*/ 9703887 w 9832827"/>
              <a:gd name="connsiteY3" fmla="*/ 810623 h 810623"/>
              <a:gd name="connsiteX4" fmla="*/ 4720258 w 9832827"/>
              <a:gd name="connsiteY4" fmla="*/ 364448 h 810623"/>
              <a:gd name="connsiteX0" fmla="*/ 3583012 w 9833414"/>
              <a:gd name="connsiteY0" fmla="*/ 397308 h 810623"/>
              <a:gd name="connsiteX1" fmla="*/ 1690 w 9833414"/>
              <a:gd name="connsiteY1" fmla="*/ 484 h 810623"/>
              <a:gd name="connsiteX2" fmla="*/ 9833414 w 9833414"/>
              <a:gd name="connsiteY2" fmla="*/ 0 h 810623"/>
              <a:gd name="connsiteX3" fmla="*/ 9704474 w 9833414"/>
              <a:gd name="connsiteY3" fmla="*/ 810623 h 810623"/>
              <a:gd name="connsiteX4" fmla="*/ 3583012 w 9833414"/>
              <a:gd name="connsiteY4" fmla="*/ 397308 h 8106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833414" h="810623">
                <a:moveTo>
                  <a:pt x="3583012" y="397308"/>
                </a:moveTo>
                <a:cubicBezTo>
                  <a:pt x="2009960" y="275987"/>
                  <a:pt x="-67643" y="284928"/>
                  <a:pt x="1690" y="484"/>
                </a:cubicBezTo>
                <a:lnTo>
                  <a:pt x="9833414" y="0"/>
                </a:lnTo>
                <a:lnTo>
                  <a:pt x="9704474" y="810623"/>
                </a:lnTo>
                <a:lnTo>
                  <a:pt x="3583012" y="397308"/>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pic>
        <p:nvPicPr>
          <p:cNvPr id="9" name="Tijdelijke aanduiding voor inhoud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444208" y="6194812"/>
            <a:ext cx="2699792" cy="690572"/>
          </a:xfrm>
        </p:spPr>
      </p:pic>
      <p:sp>
        <p:nvSpPr>
          <p:cNvPr id="10" name="Ovaal 9"/>
          <p:cNvSpPr/>
          <p:nvPr/>
        </p:nvSpPr>
        <p:spPr>
          <a:xfrm rot="21116752">
            <a:off x="6966000" y="6507384"/>
            <a:ext cx="144000" cy="144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BE" dirty="0"/>
              <a:t>  </a:t>
            </a:r>
          </a:p>
        </p:txBody>
      </p:sp>
      <p:sp useBgFill="1">
        <p:nvSpPr>
          <p:cNvPr id="34" name="Parallellogram 33"/>
          <p:cNvSpPr/>
          <p:nvPr/>
        </p:nvSpPr>
        <p:spPr>
          <a:xfrm rot="10582369">
            <a:off x="1898756" y="1906215"/>
            <a:ext cx="5340696" cy="3170234"/>
          </a:xfrm>
          <a:prstGeom prst="parallelogram">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2" name="Rechthoek 1">
            <a:extLst>
              <a:ext uri="{FF2B5EF4-FFF2-40B4-BE49-F238E27FC236}">
                <a16:creationId xmlns:a16="http://schemas.microsoft.com/office/drawing/2014/main" id="{B3193549-67CF-4B46-B8F6-49D5AE8DDA36}"/>
              </a:ext>
            </a:extLst>
          </p:cNvPr>
          <p:cNvSpPr/>
          <p:nvPr/>
        </p:nvSpPr>
        <p:spPr>
          <a:xfrm>
            <a:off x="683568" y="1487337"/>
            <a:ext cx="8136904" cy="2713563"/>
          </a:xfrm>
          <a:prstGeom prst="rect">
            <a:avLst/>
          </a:prstGeom>
        </p:spPr>
        <p:txBody>
          <a:bodyPr wrap="square">
            <a:spAutoFit/>
          </a:bodyPr>
          <a:lstStyle/>
          <a:p>
            <a:pPr>
              <a:spcAft>
                <a:spcPts val="0"/>
              </a:spcAft>
            </a:pPr>
            <a:r>
              <a:rPr lang="nl-BE" sz="3600" dirty="0">
                <a:solidFill>
                  <a:srgbClr val="ED7D31"/>
                </a:solidFill>
                <a:latin typeface="Junegull" panose="04010000000000000000" pitchFamily="82" charset="0"/>
                <a:ea typeface="Junegull" panose="04010000000000000000" pitchFamily="82" charset="0"/>
                <a:cs typeface="Junegull" panose="04010000000000000000" pitchFamily="82" charset="0"/>
              </a:rPr>
              <a:t>Respect</a:t>
            </a:r>
          </a:p>
          <a:p>
            <a:pPr>
              <a:spcAft>
                <a:spcPts val="0"/>
              </a:spcAft>
            </a:pPr>
            <a:endParaRPr lang="nl-BE" dirty="0">
              <a:latin typeface="Tahoma" panose="020B0604030504040204" pitchFamily="34" charset="0"/>
              <a:ea typeface="Tahoma" panose="020B0604030504040204" pitchFamily="34" charset="0"/>
              <a:cs typeface="Tahoma" panose="020B0604030504040204" pitchFamily="34" charset="0"/>
            </a:endParaRPr>
          </a:p>
          <a:p>
            <a:pPr>
              <a:spcBef>
                <a:spcPts val="1020"/>
              </a:spcBef>
              <a:spcAft>
                <a:spcPts val="0"/>
              </a:spcAft>
            </a:pPr>
            <a:r>
              <a:rPr lang="nl-BE" dirty="0">
                <a:solidFill>
                  <a:srgbClr val="00B0F0"/>
                </a:solidFill>
                <a:latin typeface="Tahoma" panose="020B0604030504040204" pitchFamily="34" charset="0"/>
                <a:ea typeface="Tahoma" panose="020B0604030504040204" pitchFamily="34" charset="0"/>
              </a:rPr>
              <a:t>In onze school is… respect tonen heel belangrijk. We doen dit door oog te hebben voor ieders eigenheid en door zorg te dragen voor mens, materiaal en milieu.</a:t>
            </a:r>
            <a:endParaRPr lang="nl-BE" dirty="0">
              <a:solidFill>
                <a:srgbClr val="00B0F0"/>
              </a:solidFill>
              <a:latin typeface="Calibri" panose="020F0502020204030204" pitchFamily="34" charset="0"/>
              <a:ea typeface="Calibri" panose="020F0502020204030204" pitchFamily="34" charset="0"/>
            </a:endParaRPr>
          </a:p>
          <a:p>
            <a:pPr>
              <a:spcAft>
                <a:spcPts val="0"/>
              </a:spcAft>
            </a:pPr>
            <a:r>
              <a:rPr lang="nl-BE" dirty="0">
                <a:solidFill>
                  <a:srgbClr val="00B050"/>
                </a:solidFill>
                <a:latin typeface="Tahoma" panose="020B0604030504040204" pitchFamily="34" charset="0"/>
                <a:ea typeface="Calibri" panose="020F0502020204030204" pitchFamily="34" charset="0"/>
              </a:rPr>
              <a:t> </a:t>
            </a:r>
            <a:endParaRPr lang="nl-BE" dirty="0">
              <a:latin typeface="Calibri" panose="020F0502020204030204" pitchFamily="34" charset="0"/>
              <a:ea typeface="Calibri" panose="020F0502020204030204" pitchFamily="34" charset="0"/>
            </a:endParaRPr>
          </a:p>
          <a:p>
            <a:pPr>
              <a:spcAft>
                <a:spcPts val="0"/>
              </a:spcAft>
            </a:pPr>
            <a:r>
              <a:rPr lang="nl-BE" dirty="0">
                <a:solidFill>
                  <a:srgbClr val="00B050"/>
                </a:solidFill>
                <a:latin typeface="Junegull" panose="04010000000000000000" pitchFamily="82" charset="0"/>
                <a:ea typeface="Calibri" panose="020F0502020204030204" pitchFamily="34" charset="0"/>
                <a:cs typeface="Tahoma" panose="020B0604030504040204" pitchFamily="34" charset="0"/>
              </a:rPr>
              <a:t> </a:t>
            </a:r>
            <a:endParaRPr lang="nl-BE" dirty="0">
              <a:latin typeface="Calibri" panose="020F0502020204030204" pitchFamily="34" charset="0"/>
              <a:ea typeface="Calibri" panose="020F0502020204030204" pitchFamily="34" charset="0"/>
            </a:endParaRPr>
          </a:p>
          <a:p>
            <a:pPr>
              <a:spcAft>
                <a:spcPts val="0"/>
              </a:spcAft>
            </a:pPr>
            <a:r>
              <a:rPr lang="nl-BE" dirty="0">
                <a:latin typeface="Junegull" panose="04010000000000000000" pitchFamily="82" charset="0"/>
                <a:ea typeface="Calibri" panose="020F0502020204030204" pitchFamily="34" charset="0"/>
                <a:cs typeface="Tahoma" panose="020B0604030504040204" pitchFamily="34" charset="0"/>
              </a:rPr>
              <a:t> </a:t>
            </a:r>
            <a:endParaRPr lang="nl-BE"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97781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powerpoint sjabloon">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1545</TotalTime>
  <Words>259</Words>
  <Application>Microsoft Office PowerPoint</Application>
  <PresentationFormat>Diavoorstelling (4:3)</PresentationFormat>
  <Paragraphs>63</Paragraphs>
  <Slides>9</Slides>
  <Notes>0</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9</vt:i4>
      </vt:variant>
    </vt:vector>
  </HeadingPairs>
  <TitlesOfParts>
    <vt:vector size="18" baseType="lpstr">
      <vt:lpstr>Arial</vt:lpstr>
      <vt:lpstr>Calibri</vt:lpstr>
      <vt:lpstr>Calibri Light</vt:lpstr>
      <vt:lpstr>Helvetica</vt:lpstr>
      <vt:lpstr>Junegull</vt:lpstr>
      <vt:lpstr>Open Sans</vt:lpstr>
      <vt:lpstr>Tahoma</vt:lpstr>
      <vt:lpstr>Times New Roman</vt:lpstr>
      <vt:lpstr>powerpoint sjabloon</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Marlies Pype</dc:creator>
  <cp:lastModifiedBy>Marlies Pype</cp:lastModifiedBy>
  <cp:revision>46</cp:revision>
  <cp:lastPrinted>2021-01-05T12:02:17Z</cp:lastPrinted>
  <dcterms:created xsi:type="dcterms:W3CDTF">2019-12-09T13:39:11Z</dcterms:created>
  <dcterms:modified xsi:type="dcterms:W3CDTF">2021-01-12T13:38:21Z</dcterms:modified>
</cp:coreProperties>
</file>